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6" r:id="rId3"/>
    <p:sldId id="258" r:id="rId4"/>
    <p:sldId id="273" r:id="rId5"/>
    <p:sldId id="265" r:id="rId6"/>
    <p:sldId id="264" r:id="rId7"/>
    <p:sldId id="274" r:id="rId8"/>
    <p:sldId id="275" r:id="rId9"/>
    <p:sldId id="261"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C1DFE-BB60-4E22-BE08-1DEF32D8595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1A2A549F-BD48-451D-B35C-FC56F05A4C41}">
      <dgm:prSet phldrT="[Text]" custT="1"/>
      <dgm:spPr/>
      <dgm:t>
        <a:bodyPr/>
        <a:lstStyle/>
        <a:p>
          <a:r>
            <a:rPr lang="en-US" sz="2000" dirty="0"/>
            <a:t>Climate change clearly poses a threat to human life.</a:t>
          </a:r>
        </a:p>
      </dgm:t>
    </dgm:pt>
    <dgm:pt modelId="{42344A6F-A53A-4558-B005-F2D17346D8D2}" type="parTrans" cxnId="{A7CFAC3B-1C9A-45E0-B277-2897BD63E852}">
      <dgm:prSet/>
      <dgm:spPr/>
      <dgm:t>
        <a:bodyPr/>
        <a:lstStyle/>
        <a:p>
          <a:endParaRPr lang="en-US"/>
        </a:p>
      </dgm:t>
    </dgm:pt>
    <dgm:pt modelId="{BDFB6136-AF2E-4F52-BE1F-B232ACC6FCE5}" type="sibTrans" cxnId="{A7CFAC3B-1C9A-45E0-B277-2897BD63E852}">
      <dgm:prSet/>
      <dgm:spPr/>
      <dgm:t>
        <a:bodyPr/>
        <a:lstStyle/>
        <a:p>
          <a:endParaRPr lang="en-US"/>
        </a:p>
      </dgm:t>
    </dgm:pt>
    <dgm:pt modelId="{49718924-7FE8-4AC5-8133-446B8B87FBC8}">
      <dgm:prSet phldrT="[Text]" custT="1"/>
      <dgm:spPr/>
      <dgm:t>
        <a:bodyPr/>
        <a:lstStyle/>
        <a:p>
          <a:r>
            <a:rPr lang="en-US" sz="1600" dirty="0"/>
            <a:t>According to a report by the Climate Vulnerable Forum and DARA International, climate change is already responsible for approximately 400,000 deaths per year and that number is expected to rise to 700,00 by 2030</a:t>
          </a:r>
        </a:p>
      </dgm:t>
    </dgm:pt>
    <dgm:pt modelId="{23FDC8F2-E166-4737-8C2E-3884DA8C23D9}" type="parTrans" cxnId="{3332F6AE-2D71-4A34-B5D5-5EE9D159684F}">
      <dgm:prSet/>
      <dgm:spPr/>
      <dgm:t>
        <a:bodyPr/>
        <a:lstStyle/>
        <a:p>
          <a:endParaRPr lang="en-US"/>
        </a:p>
      </dgm:t>
    </dgm:pt>
    <dgm:pt modelId="{F289A43F-3CFC-4F99-B676-E09ADEAE068F}" type="sibTrans" cxnId="{3332F6AE-2D71-4A34-B5D5-5EE9D159684F}">
      <dgm:prSet/>
      <dgm:spPr/>
      <dgm:t>
        <a:bodyPr/>
        <a:lstStyle/>
        <a:p>
          <a:endParaRPr lang="en-US"/>
        </a:p>
      </dgm:t>
    </dgm:pt>
    <dgm:pt modelId="{CC9A8E2B-B898-4512-8A75-DEA945DD15EE}">
      <dgm:prSet phldrT="[Text]" custT="1"/>
      <dgm:spPr/>
      <dgm:t>
        <a:bodyPr/>
        <a:lstStyle/>
        <a:p>
          <a:r>
            <a:rPr lang="en-US" sz="2400" dirty="0"/>
            <a:t>The right to life </a:t>
          </a:r>
        </a:p>
      </dgm:t>
    </dgm:pt>
    <dgm:pt modelId="{2DA7BBD6-F5A5-469C-8709-3AC800258A12}" type="parTrans" cxnId="{0E738C10-3BE3-45E1-A5B5-EE852C2D9BB0}">
      <dgm:prSet/>
      <dgm:spPr/>
      <dgm:t>
        <a:bodyPr/>
        <a:lstStyle/>
        <a:p>
          <a:endParaRPr lang="en-US"/>
        </a:p>
      </dgm:t>
    </dgm:pt>
    <dgm:pt modelId="{7C3FBC16-DB33-4E59-A597-EB914F07F1DB}" type="sibTrans" cxnId="{0E738C10-3BE3-45E1-A5B5-EE852C2D9BB0}">
      <dgm:prSet/>
      <dgm:spPr/>
      <dgm:t>
        <a:bodyPr/>
        <a:lstStyle/>
        <a:p>
          <a:endParaRPr lang="en-US"/>
        </a:p>
      </dgm:t>
    </dgm:pt>
    <dgm:pt modelId="{9657F263-EF92-4465-859D-326A120F7218}" type="pres">
      <dgm:prSet presAssocID="{280C1DFE-BB60-4E22-BE08-1DEF32D8595C}" presName="Name0" presStyleCnt="0">
        <dgm:presLayoutVars>
          <dgm:dir/>
          <dgm:animOne val="branch"/>
          <dgm:animLvl val="lvl"/>
        </dgm:presLayoutVars>
      </dgm:prSet>
      <dgm:spPr/>
      <dgm:t>
        <a:bodyPr/>
        <a:lstStyle/>
        <a:p>
          <a:endParaRPr lang="en-US"/>
        </a:p>
      </dgm:t>
    </dgm:pt>
    <dgm:pt modelId="{FB281DD0-5B64-4E87-B94F-5A9447632847}" type="pres">
      <dgm:prSet presAssocID="{1A2A549F-BD48-451D-B35C-FC56F05A4C41}" presName="chaos" presStyleCnt="0"/>
      <dgm:spPr/>
    </dgm:pt>
    <dgm:pt modelId="{CDACDD9F-2728-4EC0-AB86-44A95486EE93}" type="pres">
      <dgm:prSet presAssocID="{1A2A549F-BD48-451D-B35C-FC56F05A4C41}" presName="parTx1" presStyleLbl="revTx" presStyleIdx="0" presStyleCnt="2"/>
      <dgm:spPr/>
      <dgm:t>
        <a:bodyPr/>
        <a:lstStyle/>
        <a:p>
          <a:endParaRPr lang="en-US"/>
        </a:p>
      </dgm:t>
    </dgm:pt>
    <dgm:pt modelId="{5B2D6310-F111-4446-8FEE-E6B08C4A7AAF}" type="pres">
      <dgm:prSet presAssocID="{1A2A549F-BD48-451D-B35C-FC56F05A4C41}" presName="desTx1" presStyleLbl="revTx" presStyleIdx="1" presStyleCnt="2">
        <dgm:presLayoutVars>
          <dgm:bulletEnabled val="1"/>
        </dgm:presLayoutVars>
      </dgm:prSet>
      <dgm:spPr/>
      <dgm:t>
        <a:bodyPr/>
        <a:lstStyle/>
        <a:p>
          <a:endParaRPr lang="en-US"/>
        </a:p>
      </dgm:t>
    </dgm:pt>
    <dgm:pt modelId="{DE6EEA35-71AC-4187-A031-E600242B5279}" type="pres">
      <dgm:prSet presAssocID="{1A2A549F-BD48-451D-B35C-FC56F05A4C41}" presName="c1" presStyleLbl="node1" presStyleIdx="0" presStyleCnt="19"/>
      <dgm:spPr/>
    </dgm:pt>
    <dgm:pt modelId="{C52F125B-D4B3-4A60-85AD-BBA82040A1F4}" type="pres">
      <dgm:prSet presAssocID="{1A2A549F-BD48-451D-B35C-FC56F05A4C41}" presName="c2" presStyleLbl="node1" presStyleIdx="1" presStyleCnt="19"/>
      <dgm:spPr/>
    </dgm:pt>
    <dgm:pt modelId="{D2CF24A1-5D1A-41C7-AD77-4FECD00F2F2D}" type="pres">
      <dgm:prSet presAssocID="{1A2A549F-BD48-451D-B35C-FC56F05A4C41}" presName="c3" presStyleLbl="node1" presStyleIdx="2" presStyleCnt="19"/>
      <dgm:spPr/>
    </dgm:pt>
    <dgm:pt modelId="{40E8D558-8214-47EF-8045-14F9FEBA0126}" type="pres">
      <dgm:prSet presAssocID="{1A2A549F-BD48-451D-B35C-FC56F05A4C41}" presName="c4" presStyleLbl="node1" presStyleIdx="3" presStyleCnt="19"/>
      <dgm:spPr/>
    </dgm:pt>
    <dgm:pt modelId="{CED22440-6A97-4DFA-B35B-B1E49724F1B3}" type="pres">
      <dgm:prSet presAssocID="{1A2A549F-BD48-451D-B35C-FC56F05A4C41}" presName="c5" presStyleLbl="node1" presStyleIdx="4" presStyleCnt="19"/>
      <dgm:spPr/>
    </dgm:pt>
    <dgm:pt modelId="{9D03B9A9-5BB5-4770-B60A-4C5BDA56CB05}" type="pres">
      <dgm:prSet presAssocID="{1A2A549F-BD48-451D-B35C-FC56F05A4C41}" presName="c6" presStyleLbl="node1" presStyleIdx="5" presStyleCnt="19"/>
      <dgm:spPr/>
    </dgm:pt>
    <dgm:pt modelId="{C6CD8F6A-790B-404B-B2BA-60D8D3A8D95D}" type="pres">
      <dgm:prSet presAssocID="{1A2A549F-BD48-451D-B35C-FC56F05A4C41}" presName="c7" presStyleLbl="node1" presStyleIdx="6" presStyleCnt="19"/>
      <dgm:spPr/>
    </dgm:pt>
    <dgm:pt modelId="{CA153F79-50C4-44EF-877E-DBCEE1C05DF2}" type="pres">
      <dgm:prSet presAssocID="{1A2A549F-BD48-451D-B35C-FC56F05A4C41}" presName="c8" presStyleLbl="node1" presStyleIdx="7" presStyleCnt="19"/>
      <dgm:spPr/>
    </dgm:pt>
    <dgm:pt modelId="{87FA8A62-FE8C-4554-831E-6CC6A71522BD}" type="pres">
      <dgm:prSet presAssocID="{1A2A549F-BD48-451D-B35C-FC56F05A4C41}" presName="c9" presStyleLbl="node1" presStyleIdx="8" presStyleCnt="19"/>
      <dgm:spPr/>
    </dgm:pt>
    <dgm:pt modelId="{1F406688-1EE0-4D45-A4A1-D1344AD6D9BE}" type="pres">
      <dgm:prSet presAssocID="{1A2A549F-BD48-451D-B35C-FC56F05A4C41}" presName="c10" presStyleLbl="node1" presStyleIdx="9" presStyleCnt="19"/>
      <dgm:spPr/>
    </dgm:pt>
    <dgm:pt modelId="{1C045501-8F03-4500-9A4A-17FB613852BB}" type="pres">
      <dgm:prSet presAssocID="{1A2A549F-BD48-451D-B35C-FC56F05A4C41}" presName="c11" presStyleLbl="node1" presStyleIdx="10" presStyleCnt="19"/>
      <dgm:spPr/>
    </dgm:pt>
    <dgm:pt modelId="{C0285AFB-74BD-470A-B54A-F403DB7BBF36}" type="pres">
      <dgm:prSet presAssocID="{1A2A549F-BD48-451D-B35C-FC56F05A4C41}" presName="c12" presStyleLbl="node1" presStyleIdx="11" presStyleCnt="19"/>
      <dgm:spPr/>
    </dgm:pt>
    <dgm:pt modelId="{E095118C-7F84-41C6-82E0-1803DF729870}" type="pres">
      <dgm:prSet presAssocID="{1A2A549F-BD48-451D-B35C-FC56F05A4C41}" presName="c13" presStyleLbl="node1" presStyleIdx="12" presStyleCnt="19"/>
      <dgm:spPr/>
    </dgm:pt>
    <dgm:pt modelId="{F3CDCDF9-D9C6-45AD-96BF-6D7C0E4BE4BB}" type="pres">
      <dgm:prSet presAssocID="{1A2A549F-BD48-451D-B35C-FC56F05A4C41}" presName="c14" presStyleLbl="node1" presStyleIdx="13" presStyleCnt="19"/>
      <dgm:spPr/>
    </dgm:pt>
    <dgm:pt modelId="{2B5E2DCD-0EE0-432A-A471-E640F6546487}" type="pres">
      <dgm:prSet presAssocID="{1A2A549F-BD48-451D-B35C-FC56F05A4C41}" presName="c15" presStyleLbl="node1" presStyleIdx="14" presStyleCnt="19"/>
      <dgm:spPr/>
    </dgm:pt>
    <dgm:pt modelId="{05FB23E4-7095-4012-A5B1-424CDFD4E71F}" type="pres">
      <dgm:prSet presAssocID="{1A2A549F-BD48-451D-B35C-FC56F05A4C41}" presName="c16" presStyleLbl="node1" presStyleIdx="15" presStyleCnt="19"/>
      <dgm:spPr/>
    </dgm:pt>
    <dgm:pt modelId="{C041C57C-4591-4069-9D1B-6BBA2F389729}" type="pres">
      <dgm:prSet presAssocID="{1A2A549F-BD48-451D-B35C-FC56F05A4C41}" presName="c17" presStyleLbl="node1" presStyleIdx="16" presStyleCnt="19"/>
      <dgm:spPr/>
    </dgm:pt>
    <dgm:pt modelId="{7F402FB2-F65E-476F-8329-5D8B48C42CE5}" type="pres">
      <dgm:prSet presAssocID="{1A2A549F-BD48-451D-B35C-FC56F05A4C41}" presName="c18" presStyleLbl="node1" presStyleIdx="17" presStyleCnt="19"/>
      <dgm:spPr/>
    </dgm:pt>
    <dgm:pt modelId="{77652A07-312F-4E87-8C3E-D0F6CA748C74}" type="pres">
      <dgm:prSet presAssocID="{BDFB6136-AF2E-4F52-BE1F-B232ACC6FCE5}" presName="chevronComposite1" presStyleCnt="0"/>
      <dgm:spPr/>
    </dgm:pt>
    <dgm:pt modelId="{093026C4-59FA-490E-BCAA-A86CB444203A}" type="pres">
      <dgm:prSet presAssocID="{BDFB6136-AF2E-4F52-BE1F-B232ACC6FCE5}" presName="chevron1" presStyleLbl="sibTrans2D1" presStyleIdx="0" presStyleCnt="2"/>
      <dgm:spPr/>
    </dgm:pt>
    <dgm:pt modelId="{D399DF12-96C2-4F60-B9BD-CCDB7B0A1CFE}" type="pres">
      <dgm:prSet presAssocID="{BDFB6136-AF2E-4F52-BE1F-B232ACC6FCE5}" presName="spChevron1" presStyleCnt="0"/>
      <dgm:spPr/>
    </dgm:pt>
    <dgm:pt modelId="{1CC9796E-2838-4835-B8F2-2860B659D11F}" type="pres">
      <dgm:prSet presAssocID="{BDFB6136-AF2E-4F52-BE1F-B232ACC6FCE5}" presName="overlap" presStyleCnt="0"/>
      <dgm:spPr/>
    </dgm:pt>
    <dgm:pt modelId="{024B204D-AC4E-467D-9825-3AF617464B9F}" type="pres">
      <dgm:prSet presAssocID="{BDFB6136-AF2E-4F52-BE1F-B232ACC6FCE5}" presName="chevronComposite2" presStyleCnt="0"/>
      <dgm:spPr/>
    </dgm:pt>
    <dgm:pt modelId="{E890E3DA-9C98-49BD-A5E2-F87AB3AA6E38}" type="pres">
      <dgm:prSet presAssocID="{BDFB6136-AF2E-4F52-BE1F-B232ACC6FCE5}" presName="chevron2" presStyleLbl="sibTrans2D1" presStyleIdx="1" presStyleCnt="2"/>
      <dgm:spPr/>
    </dgm:pt>
    <dgm:pt modelId="{39463631-FA5B-487E-8CC6-06427ED37D5B}" type="pres">
      <dgm:prSet presAssocID="{BDFB6136-AF2E-4F52-BE1F-B232ACC6FCE5}" presName="spChevron2" presStyleCnt="0"/>
      <dgm:spPr/>
    </dgm:pt>
    <dgm:pt modelId="{B8D52EDC-EDD9-4291-BBA0-DC821FF48F13}" type="pres">
      <dgm:prSet presAssocID="{CC9A8E2B-B898-4512-8A75-DEA945DD15EE}" presName="last" presStyleCnt="0"/>
      <dgm:spPr/>
    </dgm:pt>
    <dgm:pt modelId="{D33A9E1E-AC2E-441C-A8C7-F7633892F74A}" type="pres">
      <dgm:prSet presAssocID="{CC9A8E2B-B898-4512-8A75-DEA945DD15EE}" presName="circleTx" presStyleLbl="node1" presStyleIdx="18" presStyleCnt="19" custScaleX="130148"/>
      <dgm:spPr/>
      <dgm:t>
        <a:bodyPr/>
        <a:lstStyle/>
        <a:p>
          <a:endParaRPr lang="en-US"/>
        </a:p>
      </dgm:t>
    </dgm:pt>
    <dgm:pt modelId="{4FA0F8F0-634F-4CC1-A92B-6C2ED78B35F6}" type="pres">
      <dgm:prSet presAssocID="{CC9A8E2B-B898-4512-8A75-DEA945DD15EE}" presName="spN" presStyleCnt="0"/>
      <dgm:spPr/>
    </dgm:pt>
  </dgm:ptLst>
  <dgm:cxnLst>
    <dgm:cxn modelId="{69F09A6A-0162-436A-9209-92225F4173D7}" type="presOf" srcId="{CC9A8E2B-B898-4512-8A75-DEA945DD15EE}" destId="{D33A9E1E-AC2E-441C-A8C7-F7633892F74A}" srcOrd="0" destOrd="0" presId="urn:microsoft.com/office/officeart/2009/3/layout/RandomtoResultProcess"/>
    <dgm:cxn modelId="{A7CFAC3B-1C9A-45E0-B277-2897BD63E852}" srcId="{280C1DFE-BB60-4E22-BE08-1DEF32D8595C}" destId="{1A2A549F-BD48-451D-B35C-FC56F05A4C41}" srcOrd="0" destOrd="0" parTransId="{42344A6F-A53A-4558-B005-F2D17346D8D2}" sibTransId="{BDFB6136-AF2E-4F52-BE1F-B232ACC6FCE5}"/>
    <dgm:cxn modelId="{3332F6AE-2D71-4A34-B5D5-5EE9D159684F}" srcId="{1A2A549F-BD48-451D-B35C-FC56F05A4C41}" destId="{49718924-7FE8-4AC5-8133-446B8B87FBC8}" srcOrd="0" destOrd="0" parTransId="{23FDC8F2-E166-4737-8C2E-3884DA8C23D9}" sibTransId="{F289A43F-3CFC-4F99-B676-E09ADEAE068F}"/>
    <dgm:cxn modelId="{F26F263D-6CD9-4CEC-8789-6090B007D09F}" type="presOf" srcId="{280C1DFE-BB60-4E22-BE08-1DEF32D8595C}" destId="{9657F263-EF92-4465-859D-326A120F7218}" srcOrd="0" destOrd="0" presId="urn:microsoft.com/office/officeart/2009/3/layout/RandomtoResultProcess"/>
    <dgm:cxn modelId="{0E738C10-3BE3-45E1-A5B5-EE852C2D9BB0}" srcId="{280C1DFE-BB60-4E22-BE08-1DEF32D8595C}" destId="{CC9A8E2B-B898-4512-8A75-DEA945DD15EE}" srcOrd="1" destOrd="0" parTransId="{2DA7BBD6-F5A5-469C-8709-3AC800258A12}" sibTransId="{7C3FBC16-DB33-4E59-A597-EB914F07F1DB}"/>
    <dgm:cxn modelId="{E4B898BB-C5DE-4E94-B8FB-D5F49842BE5E}" type="presOf" srcId="{49718924-7FE8-4AC5-8133-446B8B87FBC8}" destId="{5B2D6310-F111-4446-8FEE-E6B08C4A7AAF}" srcOrd="0" destOrd="0" presId="urn:microsoft.com/office/officeart/2009/3/layout/RandomtoResultProcess"/>
    <dgm:cxn modelId="{849F587A-97BA-4102-A77C-C0A58D02482C}" type="presOf" srcId="{1A2A549F-BD48-451D-B35C-FC56F05A4C41}" destId="{CDACDD9F-2728-4EC0-AB86-44A95486EE93}" srcOrd="0" destOrd="0" presId="urn:microsoft.com/office/officeart/2009/3/layout/RandomtoResultProcess"/>
    <dgm:cxn modelId="{B8373DCE-2CF8-4A4A-A3B4-A1A8A5A6BE31}" type="presParOf" srcId="{9657F263-EF92-4465-859D-326A120F7218}" destId="{FB281DD0-5B64-4E87-B94F-5A9447632847}" srcOrd="0" destOrd="0" presId="urn:microsoft.com/office/officeart/2009/3/layout/RandomtoResultProcess"/>
    <dgm:cxn modelId="{2ABEE1E5-1389-4ACB-AAE3-4D39E9C2D3E4}" type="presParOf" srcId="{FB281DD0-5B64-4E87-B94F-5A9447632847}" destId="{CDACDD9F-2728-4EC0-AB86-44A95486EE93}" srcOrd="0" destOrd="0" presId="urn:microsoft.com/office/officeart/2009/3/layout/RandomtoResultProcess"/>
    <dgm:cxn modelId="{6323628F-E643-4FB2-8A11-06A27E7F3BB0}" type="presParOf" srcId="{FB281DD0-5B64-4E87-B94F-5A9447632847}" destId="{5B2D6310-F111-4446-8FEE-E6B08C4A7AAF}" srcOrd="1" destOrd="0" presId="urn:microsoft.com/office/officeart/2009/3/layout/RandomtoResultProcess"/>
    <dgm:cxn modelId="{89B6FF63-5F36-47F7-9F06-B581B51C4B91}" type="presParOf" srcId="{FB281DD0-5B64-4E87-B94F-5A9447632847}" destId="{DE6EEA35-71AC-4187-A031-E600242B5279}" srcOrd="2" destOrd="0" presId="urn:microsoft.com/office/officeart/2009/3/layout/RandomtoResultProcess"/>
    <dgm:cxn modelId="{0BCA76F3-5A9B-48D2-9A89-A1071EDA4887}" type="presParOf" srcId="{FB281DD0-5B64-4E87-B94F-5A9447632847}" destId="{C52F125B-D4B3-4A60-85AD-BBA82040A1F4}" srcOrd="3" destOrd="0" presId="urn:microsoft.com/office/officeart/2009/3/layout/RandomtoResultProcess"/>
    <dgm:cxn modelId="{48A115E0-4472-4425-BB8B-98890AA9EC20}" type="presParOf" srcId="{FB281DD0-5B64-4E87-B94F-5A9447632847}" destId="{D2CF24A1-5D1A-41C7-AD77-4FECD00F2F2D}" srcOrd="4" destOrd="0" presId="urn:microsoft.com/office/officeart/2009/3/layout/RandomtoResultProcess"/>
    <dgm:cxn modelId="{27105C8F-3A8A-4E18-80E7-DE02908FF047}" type="presParOf" srcId="{FB281DD0-5B64-4E87-B94F-5A9447632847}" destId="{40E8D558-8214-47EF-8045-14F9FEBA0126}" srcOrd="5" destOrd="0" presId="urn:microsoft.com/office/officeart/2009/3/layout/RandomtoResultProcess"/>
    <dgm:cxn modelId="{B4187815-0849-41E8-8A60-3B93EBE97FF0}" type="presParOf" srcId="{FB281DD0-5B64-4E87-B94F-5A9447632847}" destId="{CED22440-6A97-4DFA-B35B-B1E49724F1B3}" srcOrd="6" destOrd="0" presId="urn:microsoft.com/office/officeart/2009/3/layout/RandomtoResultProcess"/>
    <dgm:cxn modelId="{17FF0E83-40B4-47B7-97E9-65A050C368FB}" type="presParOf" srcId="{FB281DD0-5B64-4E87-B94F-5A9447632847}" destId="{9D03B9A9-5BB5-4770-B60A-4C5BDA56CB05}" srcOrd="7" destOrd="0" presId="urn:microsoft.com/office/officeart/2009/3/layout/RandomtoResultProcess"/>
    <dgm:cxn modelId="{D4A0E78B-AE9B-45EC-AFFE-313DAFDB373A}" type="presParOf" srcId="{FB281DD0-5B64-4E87-B94F-5A9447632847}" destId="{C6CD8F6A-790B-404B-B2BA-60D8D3A8D95D}" srcOrd="8" destOrd="0" presId="urn:microsoft.com/office/officeart/2009/3/layout/RandomtoResultProcess"/>
    <dgm:cxn modelId="{7373FD6F-2C01-4A4C-9A4C-19806ED4003D}" type="presParOf" srcId="{FB281DD0-5B64-4E87-B94F-5A9447632847}" destId="{CA153F79-50C4-44EF-877E-DBCEE1C05DF2}" srcOrd="9" destOrd="0" presId="urn:microsoft.com/office/officeart/2009/3/layout/RandomtoResultProcess"/>
    <dgm:cxn modelId="{5549C904-6012-4FE6-8051-06B56D8EFC66}" type="presParOf" srcId="{FB281DD0-5B64-4E87-B94F-5A9447632847}" destId="{87FA8A62-FE8C-4554-831E-6CC6A71522BD}" srcOrd="10" destOrd="0" presId="urn:microsoft.com/office/officeart/2009/3/layout/RandomtoResultProcess"/>
    <dgm:cxn modelId="{4429539B-4ADA-472B-8286-77B1CCFB8B01}" type="presParOf" srcId="{FB281DD0-5B64-4E87-B94F-5A9447632847}" destId="{1F406688-1EE0-4D45-A4A1-D1344AD6D9BE}" srcOrd="11" destOrd="0" presId="urn:microsoft.com/office/officeart/2009/3/layout/RandomtoResultProcess"/>
    <dgm:cxn modelId="{0B02A3B9-133C-4B1B-88FB-B3D57B32703C}" type="presParOf" srcId="{FB281DD0-5B64-4E87-B94F-5A9447632847}" destId="{1C045501-8F03-4500-9A4A-17FB613852BB}" srcOrd="12" destOrd="0" presId="urn:microsoft.com/office/officeart/2009/3/layout/RandomtoResultProcess"/>
    <dgm:cxn modelId="{A13E95B2-753D-4A51-B7EC-F9BD83CAB155}" type="presParOf" srcId="{FB281DD0-5B64-4E87-B94F-5A9447632847}" destId="{C0285AFB-74BD-470A-B54A-F403DB7BBF36}" srcOrd="13" destOrd="0" presId="urn:microsoft.com/office/officeart/2009/3/layout/RandomtoResultProcess"/>
    <dgm:cxn modelId="{1D25AE8A-1EA1-40E0-8707-45386B694525}" type="presParOf" srcId="{FB281DD0-5B64-4E87-B94F-5A9447632847}" destId="{E095118C-7F84-41C6-82E0-1803DF729870}" srcOrd="14" destOrd="0" presId="urn:microsoft.com/office/officeart/2009/3/layout/RandomtoResultProcess"/>
    <dgm:cxn modelId="{D836F5E6-461B-4A4F-9FE4-032BCFDA603D}" type="presParOf" srcId="{FB281DD0-5B64-4E87-B94F-5A9447632847}" destId="{F3CDCDF9-D9C6-45AD-96BF-6D7C0E4BE4BB}" srcOrd="15" destOrd="0" presId="urn:microsoft.com/office/officeart/2009/3/layout/RandomtoResultProcess"/>
    <dgm:cxn modelId="{FF94208B-381F-411C-8541-591B8C1658BF}" type="presParOf" srcId="{FB281DD0-5B64-4E87-B94F-5A9447632847}" destId="{2B5E2DCD-0EE0-432A-A471-E640F6546487}" srcOrd="16" destOrd="0" presId="urn:microsoft.com/office/officeart/2009/3/layout/RandomtoResultProcess"/>
    <dgm:cxn modelId="{5AF70E73-8E78-4CD0-8BF9-75EFE70A5941}" type="presParOf" srcId="{FB281DD0-5B64-4E87-B94F-5A9447632847}" destId="{05FB23E4-7095-4012-A5B1-424CDFD4E71F}" srcOrd="17" destOrd="0" presId="urn:microsoft.com/office/officeart/2009/3/layout/RandomtoResultProcess"/>
    <dgm:cxn modelId="{148AAF24-BA24-4731-911F-4C2FDB055D78}" type="presParOf" srcId="{FB281DD0-5B64-4E87-B94F-5A9447632847}" destId="{C041C57C-4591-4069-9D1B-6BBA2F389729}" srcOrd="18" destOrd="0" presId="urn:microsoft.com/office/officeart/2009/3/layout/RandomtoResultProcess"/>
    <dgm:cxn modelId="{8C51F165-6FCA-4E27-A71E-D2F02B3617C8}" type="presParOf" srcId="{FB281DD0-5B64-4E87-B94F-5A9447632847}" destId="{7F402FB2-F65E-476F-8329-5D8B48C42CE5}" srcOrd="19" destOrd="0" presId="urn:microsoft.com/office/officeart/2009/3/layout/RandomtoResultProcess"/>
    <dgm:cxn modelId="{15D690B4-E3B9-432C-B83D-7A6042C79112}" type="presParOf" srcId="{9657F263-EF92-4465-859D-326A120F7218}" destId="{77652A07-312F-4E87-8C3E-D0F6CA748C74}" srcOrd="1" destOrd="0" presId="urn:microsoft.com/office/officeart/2009/3/layout/RandomtoResultProcess"/>
    <dgm:cxn modelId="{51C5DC3B-F5A8-42B1-B9AB-F41598D09285}" type="presParOf" srcId="{77652A07-312F-4E87-8C3E-D0F6CA748C74}" destId="{093026C4-59FA-490E-BCAA-A86CB444203A}" srcOrd="0" destOrd="0" presId="urn:microsoft.com/office/officeart/2009/3/layout/RandomtoResultProcess"/>
    <dgm:cxn modelId="{8386ACA6-8F83-45AB-988E-A0C34896D221}" type="presParOf" srcId="{77652A07-312F-4E87-8C3E-D0F6CA748C74}" destId="{D399DF12-96C2-4F60-B9BD-CCDB7B0A1CFE}" srcOrd="1" destOrd="0" presId="urn:microsoft.com/office/officeart/2009/3/layout/RandomtoResultProcess"/>
    <dgm:cxn modelId="{FDF10E72-3C21-4190-8A06-9AF82F3D553D}" type="presParOf" srcId="{9657F263-EF92-4465-859D-326A120F7218}" destId="{1CC9796E-2838-4835-B8F2-2860B659D11F}" srcOrd="2" destOrd="0" presId="urn:microsoft.com/office/officeart/2009/3/layout/RandomtoResultProcess"/>
    <dgm:cxn modelId="{B34097D6-AEC8-408A-A293-D7E4496EA196}" type="presParOf" srcId="{9657F263-EF92-4465-859D-326A120F7218}" destId="{024B204D-AC4E-467D-9825-3AF617464B9F}" srcOrd="3" destOrd="0" presId="urn:microsoft.com/office/officeart/2009/3/layout/RandomtoResultProcess"/>
    <dgm:cxn modelId="{AE39D874-63E5-42EB-B86B-BE85A3AF7264}" type="presParOf" srcId="{024B204D-AC4E-467D-9825-3AF617464B9F}" destId="{E890E3DA-9C98-49BD-A5E2-F87AB3AA6E38}" srcOrd="0" destOrd="0" presId="urn:microsoft.com/office/officeart/2009/3/layout/RandomtoResultProcess"/>
    <dgm:cxn modelId="{9048BD91-AF01-4346-8CF5-017FAC530A17}" type="presParOf" srcId="{024B204D-AC4E-467D-9825-3AF617464B9F}" destId="{39463631-FA5B-487E-8CC6-06427ED37D5B}" srcOrd="1" destOrd="0" presId="urn:microsoft.com/office/officeart/2009/3/layout/RandomtoResultProcess"/>
    <dgm:cxn modelId="{17397D9E-F6F9-49E4-AF05-A0A823C0163C}" type="presParOf" srcId="{9657F263-EF92-4465-859D-326A120F7218}" destId="{B8D52EDC-EDD9-4291-BBA0-DC821FF48F13}" srcOrd="4" destOrd="0" presId="urn:microsoft.com/office/officeart/2009/3/layout/RandomtoResultProcess"/>
    <dgm:cxn modelId="{A3CBB536-3219-462C-AEA8-E8CCAE7D6DB2}" type="presParOf" srcId="{B8D52EDC-EDD9-4291-BBA0-DC821FF48F13}" destId="{D33A9E1E-AC2E-441C-A8C7-F7633892F74A}" srcOrd="0" destOrd="0" presId="urn:microsoft.com/office/officeart/2009/3/layout/RandomtoResultProcess"/>
    <dgm:cxn modelId="{D4616587-9669-4E5C-9A0F-F757E9A14E07}" type="presParOf" srcId="{B8D52EDC-EDD9-4291-BBA0-DC821FF48F13}" destId="{4FA0F8F0-634F-4CC1-A92B-6C2ED78B35F6}"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A8D76-1690-49B2-832F-F6E467FC53A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944F3EA-D2F4-4F89-ACD6-09B9145ACA50}">
      <dgm:prSet phldrT="[Text]" custT="1"/>
      <dgm:spPr/>
      <dgm:t>
        <a:bodyPr/>
        <a:lstStyle/>
        <a:p>
          <a:endParaRPr lang="en-US" sz="3200" dirty="0"/>
        </a:p>
        <a:p>
          <a:r>
            <a:rPr lang="en-US" sz="3200" dirty="0"/>
            <a:t>The right to health</a:t>
          </a:r>
        </a:p>
      </dgm:t>
    </dgm:pt>
    <dgm:pt modelId="{D34BBD5D-2AE1-4455-8786-87AC4CB084D6}" type="parTrans" cxnId="{3201A840-D5BC-4388-8499-AC394E5222B1}">
      <dgm:prSet/>
      <dgm:spPr/>
      <dgm:t>
        <a:bodyPr/>
        <a:lstStyle/>
        <a:p>
          <a:endParaRPr lang="en-US"/>
        </a:p>
      </dgm:t>
    </dgm:pt>
    <dgm:pt modelId="{1EFB0A34-FB5E-4E3A-A484-802768E16678}" type="sibTrans" cxnId="{3201A840-D5BC-4388-8499-AC394E5222B1}">
      <dgm:prSet/>
      <dgm:spPr/>
      <dgm:t>
        <a:bodyPr/>
        <a:lstStyle/>
        <a:p>
          <a:endParaRPr lang="en-US"/>
        </a:p>
      </dgm:t>
    </dgm:pt>
    <dgm:pt modelId="{BFF7B8F8-08FF-4838-9C8C-A7D0AB9F8A2B}">
      <dgm:prSet phldrT="[Text]" custT="1"/>
      <dgm:spPr/>
      <dgm:t>
        <a:bodyPr/>
        <a:lstStyle/>
        <a:p>
          <a:endParaRPr lang="en-US" sz="3200" dirty="0"/>
        </a:p>
        <a:p>
          <a:endParaRPr lang="en-US" sz="3200" dirty="0"/>
        </a:p>
        <a:p>
          <a:r>
            <a:rPr lang="en-US" sz="3200" dirty="0"/>
            <a:t>Climate change</a:t>
          </a:r>
        </a:p>
      </dgm:t>
    </dgm:pt>
    <dgm:pt modelId="{956D0AEB-E6C9-4061-A50B-4C161B5A2F44}" type="parTrans" cxnId="{93854E94-FB9F-4B0A-AF12-EA3A44FBEE49}">
      <dgm:prSet/>
      <dgm:spPr/>
      <dgm:t>
        <a:bodyPr/>
        <a:lstStyle/>
        <a:p>
          <a:endParaRPr lang="en-US"/>
        </a:p>
      </dgm:t>
    </dgm:pt>
    <dgm:pt modelId="{02845B33-5248-4470-AC02-AFAD8B1D7240}" type="sibTrans" cxnId="{93854E94-FB9F-4B0A-AF12-EA3A44FBEE49}">
      <dgm:prSet/>
      <dgm:spPr/>
      <dgm:t>
        <a:bodyPr/>
        <a:lstStyle/>
        <a:p>
          <a:endParaRPr lang="en-US"/>
        </a:p>
      </dgm:t>
    </dgm:pt>
    <dgm:pt modelId="{E7F579DF-F01C-4590-9006-5AB04674EF30}" type="pres">
      <dgm:prSet presAssocID="{DD2A8D76-1690-49B2-832F-F6E467FC53AE}" presName="compositeShape" presStyleCnt="0">
        <dgm:presLayoutVars>
          <dgm:chMax val="2"/>
          <dgm:dir/>
          <dgm:resizeHandles val="exact"/>
        </dgm:presLayoutVars>
      </dgm:prSet>
      <dgm:spPr/>
      <dgm:t>
        <a:bodyPr/>
        <a:lstStyle/>
        <a:p>
          <a:endParaRPr lang="en-US"/>
        </a:p>
      </dgm:t>
    </dgm:pt>
    <dgm:pt modelId="{1290B499-EAA0-42D3-8FF1-60B6E61E1A9A}" type="pres">
      <dgm:prSet presAssocID="{DD2A8D76-1690-49B2-832F-F6E467FC53AE}" presName="ribbon" presStyleLbl="node1" presStyleIdx="0" presStyleCnt="1" custLinFactNeighborY="-18694"/>
      <dgm:spPr/>
    </dgm:pt>
    <dgm:pt modelId="{3106CA85-1F08-426A-B035-BFD665136F83}" type="pres">
      <dgm:prSet presAssocID="{DD2A8D76-1690-49B2-832F-F6E467FC53AE}" presName="leftArrowText" presStyleLbl="node1" presStyleIdx="0" presStyleCnt="1" custScaleX="101310" custScaleY="138949" custLinFactNeighborX="708" custLinFactNeighborY="-28613">
        <dgm:presLayoutVars>
          <dgm:chMax val="0"/>
          <dgm:bulletEnabled val="1"/>
        </dgm:presLayoutVars>
      </dgm:prSet>
      <dgm:spPr/>
      <dgm:t>
        <a:bodyPr/>
        <a:lstStyle/>
        <a:p>
          <a:endParaRPr lang="en-US"/>
        </a:p>
      </dgm:t>
    </dgm:pt>
    <dgm:pt modelId="{18D6FEAF-2572-41E9-8B4D-729D6F49B013}" type="pres">
      <dgm:prSet presAssocID="{DD2A8D76-1690-49B2-832F-F6E467FC53AE}" presName="rightArrowText" presStyleLbl="node1" presStyleIdx="0" presStyleCnt="1" custScaleY="101725" custLinFactNeighborX="-1498" custLinFactNeighborY="-51265">
        <dgm:presLayoutVars>
          <dgm:chMax val="0"/>
          <dgm:bulletEnabled val="1"/>
        </dgm:presLayoutVars>
      </dgm:prSet>
      <dgm:spPr/>
      <dgm:t>
        <a:bodyPr/>
        <a:lstStyle/>
        <a:p>
          <a:endParaRPr lang="en-US"/>
        </a:p>
      </dgm:t>
    </dgm:pt>
  </dgm:ptLst>
  <dgm:cxnLst>
    <dgm:cxn modelId="{0CE0A8F2-604C-41D3-A28E-C08AD9ED9354}" type="presOf" srcId="{BFF7B8F8-08FF-4838-9C8C-A7D0AB9F8A2B}" destId="{18D6FEAF-2572-41E9-8B4D-729D6F49B013}" srcOrd="0" destOrd="0" presId="urn:microsoft.com/office/officeart/2005/8/layout/arrow6"/>
    <dgm:cxn modelId="{1E56C068-B2C0-42EA-9B05-D86A35E34263}" type="presOf" srcId="{DD2A8D76-1690-49B2-832F-F6E467FC53AE}" destId="{E7F579DF-F01C-4590-9006-5AB04674EF30}" srcOrd="0" destOrd="0" presId="urn:microsoft.com/office/officeart/2005/8/layout/arrow6"/>
    <dgm:cxn modelId="{3201A840-D5BC-4388-8499-AC394E5222B1}" srcId="{DD2A8D76-1690-49B2-832F-F6E467FC53AE}" destId="{0944F3EA-D2F4-4F89-ACD6-09B9145ACA50}" srcOrd="0" destOrd="0" parTransId="{D34BBD5D-2AE1-4455-8786-87AC4CB084D6}" sibTransId="{1EFB0A34-FB5E-4E3A-A484-802768E16678}"/>
    <dgm:cxn modelId="{0665A918-06DF-45AE-8642-4E54CC603F5D}" type="presOf" srcId="{0944F3EA-D2F4-4F89-ACD6-09B9145ACA50}" destId="{3106CA85-1F08-426A-B035-BFD665136F83}" srcOrd="0" destOrd="0" presId="urn:microsoft.com/office/officeart/2005/8/layout/arrow6"/>
    <dgm:cxn modelId="{93854E94-FB9F-4B0A-AF12-EA3A44FBEE49}" srcId="{DD2A8D76-1690-49B2-832F-F6E467FC53AE}" destId="{BFF7B8F8-08FF-4838-9C8C-A7D0AB9F8A2B}" srcOrd="1" destOrd="0" parTransId="{956D0AEB-E6C9-4061-A50B-4C161B5A2F44}" sibTransId="{02845B33-5248-4470-AC02-AFAD8B1D7240}"/>
    <dgm:cxn modelId="{EAC2DB75-D3F6-4D02-8944-C79202CF121D}" type="presParOf" srcId="{E7F579DF-F01C-4590-9006-5AB04674EF30}" destId="{1290B499-EAA0-42D3-8FF1-60B6E61E1A9A}" srcOrd="0" destOrd="0" presId="urn:microsoft.com/office/officeart/2005/8/layout/arrow6"/>
    <dgm:cxn modelId="{08D0D6AE-5C61-455D-B74B-7EDF3E2B2241}" type="presParOf" srcId="{E7F579DF-F01C-4590-9006-5AB04674EF30}" destId="{3106CA85-1F08-426A-B035-BFD665136F83}" srcOrd="1" destOrd="0" presId="urn:microsoft.com/office/officeart/2005/8/layout/arrow6"/>
    <dgm:cxn modelId="{A9402539-C4E5-4104-A899-3FF5CB39BA03}" type="presParOf" srcId="{E7F579DF-F01C-4590-9006-5AB04674EF30}" destId="{18D6FEAF-2572-41E9-8B4D-729D6F49B01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4FF4D-FED6-48D5-B1E4-C74ADFC7010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6E7A271E-EBFE-4B20-AE21-9CA4EA1B5F76}">
      <dgm:prSet phldrT="[Text]"/>
      <dgm:spPr/>
      <dgm:t>
        <a:bodyPr/>
        <a:lstStyle/>
        <a:p>
          <a:r>
            <a:rPr lang="en-US" dirty="0"/>
            <a:t> Universal Declaration of Human Rights and the ICESCR</a:t>
          </a:r>
        </a:p>
      </dgm:t>
    </dgm:pt>
    <dgm:pt modelId="{335E2D04-41FC-493A-AA63-BDBB08CF8C22}" type="parTrans" cxnId="{FF168673-87B2-4FE9-8A16-6E4D7F753AD5}">
      <dgm:prSet/>
      <dgm:spPr/>
      <dgm:t>
        <a:bodyPr/>
        <a:lstStyle/>
        <a:p>
          <a:endParaRPr lang="en-US"/>
        </a:p>
      </dgm:t>
    </dgm:pt>
    <dgm:pt modelId="{010B3B81-2A01-4891-84E3-6D4DAB602FDE}" type="sibTrans" cxnId="{FF168673-87B2-4FE9-8A16-6E4D7F753AD5}">
      <dgm:prSet/>
      <dgm:spPr/>
      <dgm:t>
        <a:bodyPr/>
        <a:lstStyle/>
        <a:p>
          <a:endParaRPr lang="en-US"/>
        </a:p>
      </dgm:t>
    </dgm:pt>
    <dgm:pt modelId="{550727AC-AD59-450D-AD2D-0AD87EB4E9D1}">
      <dgm:prSet phldrT="[Text]"/>
      <dgm:spPr/>
      <dgm:t>
        <a:bodyPr/>
        <a:lstStyle/>
        <a:p>
          <a:r>
            <a:rPr lang="en-US" dirty="0"/>
            <a:t>General Comment No. 15 of the Committee on Economic, Social and Cultural Rights</a:t>
          </a:r>
        </a:p>
      </dgm:t>
    </dgm:pt>
    <dgm:pt modelId="{248DD976-FC2C-4771-8EBB-8B3D782CCE5F}" type="parTrans" cxnId="{78B047C8-DFF3-438E-921C-FFB826E95692}">
      <dgm:prSet/>
      <dgm:spPr/>
      <dgm:t>
        <a:bodyPr/>
        <a:lstStyle/>
        <a:p>
          <a:endParaRPr lang="en-US"/>
        </a:p>
      </dgm:t>
    </dgm:pt>
    <dgm:pt modelId="{199DF219-AD38-4ADA-A5C1-002FBB3B0CAA}" type="sibTrans" cxnId="{78B047C8-DFF3-438E-921C-FFB826E95692}">
      <dgm:prSet/>
      <dgm:spPr/>
      <dgm:t>
        <a:bodyPr/>
        <a:lstStyle/>
        <a:p>
          <a:endParaRPr lang="en-US"/>
        </a:p>
      </dgm:t>
    </dgm:pt>
    <dgm:pt modelId="{C52FB001-6EC5-4450-A4A5-A6CA874622CD}">
      <dgm:prSet phldrT="[Text]"/>
      <dgm:spPr/>
      <dgm:t>
        <a:bodyPr/>
        <a:lstStyle/>
        <a:p>
          <a:r>
            <a:rPr lang="en-US" dirty="0"/>
            <a:t>General Comment No. 4 of the Committee on Economic, Social and Cultural Rights</a:t>
          </a:r>
        </a:p>
      </dgm:t>
    </dgm:pt>
    <dgm:pt modelId="{86C87BE1-8C15-48A3-9CC4-C2BABD0983A3}" type="sibTrans" cxnId="{1619CC6A-EA77-4931-B397-EE73C245A460}">
      <dgm:prSet/>
      <dgm:spPr/>
      <dgm:t>
        <a:bodyPr/>
        <a:lstStyle/>
        <a:p>
          <a:endParaRPr lang="en-US"/>
        </a:p>
      </dgm:t>
    </dgm:pt>
    <dgm:pt modelId="{E5A8387D-053F-40F7-9CD5-E42113970B98}" type="parTrans" cxnId="{1619CC6A-EA77-4931-B397-EE73C245A460}">
      <dgm:prSet/>
      <dgm:spPr/>
      <dgm:t>
        <a:bodyPr/>
        <a:lstStyle/>
        <a:p>
          <a:endParaRPr lang="en-US"/>
        </a:p>
      </dgm:t>
    </dgm:pt>
    <dgm:pt modelId="{14879A22-5574-482A-A64F-46D5E7DF08D5}" type="pres">
      <dgm:prSet presAssocID="{7CB4FF4D-FED6-48D5-B1E4-C74ADFC7010B}" presName="Name0" presStyleCnt="0">
        <dgm:presLayoutVars>
          <dgm:dir/>
          <dgm:resizeHandles val="exact"/>
        </dgm:presLayoutVars>
      </dgm:prSet>
      <dgm:spPr/>
      <dgm:t>
        <a:bodyPr/>
        <a:lstStyle/>
        <a:p>
          <a:endParaRPr lang="en-US"/>
        </a:p>
      </dgm:t>
    </dgm:pt>
    <dgm:pt modelId="{F20E839A-127B-4394-A3D7-802CAE2D1592}" type="pres">
      <dgm:prSet presAssocID="{7CB4FF4D-FED6-48D5-B1E4-C74ADFC7010B}" presName="fgShape" presStyleLbl="fgShp" presStyleIdx="0" presStyleCnt="1"/>
      <dgm:spPr/>
    </dgm:pt>
    <dgm:pt modelId="{B2C8C31E-8147-42EA-AD4B-E879777B9DC3}" type="pres">
      <dgm:prSet presAssocID="{7CB4FF4D-FED6-48D5-B1E4-C74ADFC7010B}" presName="linComp" presStyleCnt="0"/>
      <dgm:spPr/>
    </dgm:pt>
    <dgm:pt modelId="{6778055A-D7E5-42AB-8084-CC217A50141B}" type="pres">
      <dgm:prSet presAssocID="{6E7A271E-EBFE-4B20-AE21-9CA4EA1B5F76}" presName="compNode" presStyleCnt="0"/>
      <dgm:spPr/>
    </dgm:pt>
    <dgm:pt modelId="{F5452283-FC6C-4458-A64D-806866346C99}" type="pres">
      <dgm:prSet presAssocID="{6E7A271E-EBFE-4B20-AE21-9CA4EA1B5F76}" presName="bkgdShape" presStyleLbl="node1" presStyleIdx="0" presStyleCnt="3"/>
      <dgm:spPr/>
      <dgm:t>
        <a:bodyPr/>
        <a:lstStyle/>
        <a:p>
          <a:endParaRPr lang="en-US"/>
        </a:p>
      </dgm:t>
    </dgm:pt>
    <dgm:pt modelId="{18DC7714-12D9-4091-949D-676E72AA250A}" type="pres">
      <dgm:prSet presAssocID="{6E7A271E-EBFE-4B20-AE21-9CA4EA1B5F76}" presName="nodeTx" presStyleLbl="node1" presStyleIdx="0" presStyleCnt="3">
        <dgm:presLayoutVars>
          <dgm:bulletEnabled val="1"/>
        </dgm:presLayoutVars>
      </dgm:prSet>
      <dgm:spPr/>
      <dgm:t>
        <a:bodyPr/>
        <a:lstStyle/>
        <a:p>
          <a:endParaRPr lang="en-US"/>
        </a:p>
      </dgm:t>
    </dgm:pt>
    <dgm:pt modelId="{7ED05B8D-A9B3-4539-992A-2C84366260D3}" type="pres">
      <dgm:prSet presAssocID="{6E7A271E-EBFE-4B20-AE21-9CA4EA1B5F76}" presName="invisiNode" presStyleLbl="node1" presStyleIdx="0" presStyleCnt="3"/>
      <dgm:spPr/>
    </dgm:pt>
    <dgm:pt modelId="{88E67535-F398-4704-B39A-EE121930FC89}" type="pres">
      <dgm:prSet presAssocID="{6E7A271E-EBFE-4B20-AE21-9CA4EA1B5F76}" presName="imagNode" presStyleLbl="fgImgPlace1" presStyleIdx="0" presStyleCnt="3"/>
      <dgm:spPr>
        <a:blipFill rotWithShape="1">
          <a:blip xmlns:r="http://schemas.openxmlformats.org/officeDocument/2006/relationships" r:embed="rId1"/>
          <a:srcRect/>
          <a:stretch>
            <a:fillRect l="-39000" r="-39000"/>
          </a:stretch>
        </a:blipFill>
      </dgm:spPr>
    </dgm:pt>
    <dgm:pt modelId="{7DA16CD2-E4D5-49CD-B23B-6EE1CB7173EE}" type="pres">
      <dgm:prSet presAssocID="{010B3B81-2A01-4891-84E3-6D4DAB602FDE}" presName="sibTrans" presStyleLbl="sibTrans2D1" presStyleIdx="0" presStyleCnt="0"/>
      <dgm:spPr/>
      <dgm:t>
        <a:bodyPr/>
        <a:lstStyle/>
        <a:p>
          <a:endParaRPr lang="en-US"/>
        </a:p>
      </dgm:t>
    </dgm:pt>
    <dgm:pt modelId="{5291F474-3B02-4098-A113-68DEB79E0EF4}" type="pres">
      <dgm:prSet presAssocID="{550727AC-AD59-450D-AD2D-0AD87EB4E9D1}" presName="compNode" presStyleCnt="0"/>
      <dgm:spPr/>
    </dgm:pt>
    <dgm:pt modelId="{80AB78F9-AE6A-4BA3-96B2-9C4B631DFC59}" type="pres">
      <dgm:prSet presAssocID="{550727AC-AD59-450D-AD2D-0AD87EB4E9D1}" presName="bkgdShape" presStyleLbl="node1" presStyleIdx="1" presStyleCnt="3"/>
      <dgm:spPr/>
      <dgm:t>
        <a:bodyPr/>
        <a:lstStyle/>
        <a:p>
          <a:endParaRPr lang="en-US"/>
        </a:p>
      </dgm:t>
    </dgm:pt>
    <dgm:pt modelId="{AE04C9AC-A27E-454B-BA64-A18BB9E4D91E}" type="pres">
      <dgm:prSet presAssocID="{550727AC-AD59-450D-AD2D-0AD87EB4E9D1}" presName="nodeTx" presStyleLbl="node1" presStyleIdx="1" presStyleCnt="3">
        <dgm:presLayoutVars>
          <dgm:bulletEnabled val="1"/>
        </dgm:presLayoutVars>
      </dgm:prSet>
      <dgm:spPr/>
      <dgm:t>
        <a:bodyPr/>
        <a:lstStyle/>
        <a:p>
          <a:endParaRPr lang="en-US"/>
        </a:p>
      </dgm:t>
    </dgm:pt>
    <dgm:pt modelId="{D0E10F34-3817-460E-9C34-581391168539}" type="pres">
      <dgm:prSet presAssocID="{550727AC-AD59-450D-AD2D-0AD87EB4E9D1}" presName="invisiNode" presStyleLbl="node1" presStyleIdx="1" presStyleCnt="3"/>
      <dgm:spPr/>
    </dgm:pt>
    <dgm:pt modelId="{B3821529-EB48-4929-9415-6F4B95227A87}" type="pres">
      <dgm:prSet presAssocID="{550727AC-AD59-450D-AD2D-0AD87EB4E9D1}" presName="imagNode" presStyleLbl="fgImgPlace1" presStyleIdx="1" presStyleCnt="3"/>
      <dgm:spPr>
        <a:blipFill rotWithShape="1">
          <a:blip xmlns:r="http://schemas.openxmlformats.org/officeDocument/2006/relationships" r:embed="rId2"/>
          <a:srcRect/>
          <a:stretch>
            <a:fillRect/>
          </a:stretch>
        </a:blipFill>
      </dgm:spPr>
    </dgm:pt>
    <dgm:pt modelId="{FAAB091B-F4E0-401D-B797-33F1902E2673}" type="pres">
      <dgm:prSet presAssocID="{199DF219-AD38-4ADA-A5C1-002FBB3B0CAA}" presName="sibTrans" presStyleLbl="sibTrans2D1" presStyleIdx="0" presStyleCnt="0"/>
      <dgm:spPr/>
      <dgm:t>
        <a:bodyPr/>
        <a:lstStyle/>
        <a:p>
          <a:endParaRPr lang="en-US"/>
        </a:p>
      </dgm:t>
    </dgm:pt>
    <dgm:pt modelId="{5E17F06C-9BB0-4188-BF99-F70950BDF3DE}" type="pres">
      <dgm:prSet presAssocID="{C52FB001-6EC5-4450-A4A5-A6CA874622CD}" presName="compNode" presStyleCnt="0"/>
      <dgm:spPr/>
    </dgm:pt>
    <dgm:pt modelId="{5E1D935B-669F-4F53-850B-594C173C8F0D}" type="pres">
      <dgm:prSet presAssocID="{C52FB001-6EC5-4450-A4A5-A6CA874622CD}" presName="bkgdShape" presStyleLbl="node1" presStyleIdx="2" presStyleCnt="3"/>
      <dgm:spPr/>
      <dgm:t>
        <a:bodyPr/>
        <a:lstStyle/>
        <a:p>
          <a:endParaRPr lang="en-US"/>
        </a:p>
      </dgm:t>
    </dgm:pt>
    <dgm:pt modelId="{71CBCC5F-6208-4F15-90F8-2F13655D16E1}" type="pres">
      <dgm:prSet presAssocID="{C52FB001-6EC5-4450-A4A5-A6CA874622CD}" presName="nodeTx" presStyleLbl="node1" presStyleIdx="2" presStyleCnt="3">
        <dgm:presLayoutVars>
          <dgm:bulletEnabled val="1"/>
        </dgm:presLayoutVars>
      </dgm:prSet>
      <dgm:spPr/>
      <dgm:t>
        <a:bodyPr/>
        <a:lstStyle/>
        <a:p>
          <a:endParaRPr lang="en-US"/>
        </a:p>
      </dgm:t>
    </dgm:pt>
    <dgm:pt modelId="{9919F7E3-F2DB-4007-9135-BA0F7B8904C2}" type="pres">
      <dgm:prSet presAssocID="{C52FB001-6EC5-4450-A4A5-A6CA874622CD}" presName="invisiNode" presStyleLbl="node1" presStyleIdx="2" presStyleCnt="3"/>
      <dgm:spPr/>
    </dgm:pt>
    <dgm:pt modelId="{D9B1F88D-6D2B-461D-8B77-54D02C03EAA8}" type="pres">
      <dgm:prSet presAssocID="{C52FB001-6EC5-4450-A4A5-A6CA874622CD}" presName="imagNode" presStyleLbl="fgImgPlace1" presStyleIdx="2" presStyleCnt="3"/>
      <dgm:spPr>
        <a:blipFill rotWithShape="1">
          <a:blip xmlns:r="http://schemas.openxmlformats.org/officeDocument/2006/relationships" r:embed="rId3"/>
          <a:srcRect/>
          <a:stretch>
            <a:fillRect l="-39000" r="-39000"/>
          </a:stretch>
        </a:blipFill>
      </dgm:spPr>
    </dgm:pt>
  </dgm:ptLst>
  <dgm:cxnLst>
    <dgm:cxn modelId="{FF168673-87B2-4FE9-8A16-6E4D7F753AD5}" srcId="{7CB4FF4D-FED6-48D5-B1E4-C74ADFC7010B}" destId="{6E7A271E-EBFE-4B20-AE21-9CA4EA1B5F76}" srcOrd="0" destOrd="0" parTransId="{335E2D04-41FC-493A-AA63-BDBB08CF8C22}" sibTransId="{010B3B81-2A01-4891-84E3-6D4DAB602FDE}"/>
    <dgm:cxn modelId="{1619CC6A-EA77-4931-B397-EE73C245A460}" srcId="{7CB4FF4D-FED6-48D5-B1E4-C74ADFC7010B}" destId="{C52FB001-6EC5-4450-A4A5-A6CA874622CD}" srcOrd="2" destOrd="0" parTransId="{E5A8387D-053F-40F7-9CD5-E42113970B98}" sibTransId="{86C87BE1-8C15-48A3-9CC4-C2BABD0983A3}"/>
    <dgm:cxn modelId="{540E9871-30A3-4E18-A8A0-2789D099063C}" type="presOf" srcId="{C52FB001-6EC5-4450-A4A5-A6CA874622CD}" destId="{71CBCC5F-6208-4F15-90F8-2F13655D16E1}" srcOrd="1" destOrd="0" presId="urn:microsoft.com/office/officeart/2005/8/layout/hList7"/>
    <dgm:cxn modelId="{CA289D3C-89A9-4501-BF88-FA795D2586CD}" type="presOf" srcId="{550727AC-AD59-450D-AD2D-0AD87EB4E9D1}" destId="{80AB78F9-AE6A-4BA3-96B2-9C4B631DFC59}" srcOrd="0" destOrd="0" presId="urn:microsoft.com/office/officeart/2005/8/layout/hList7"/>
    <dgm:cxn modelId="{45817EAF-100F-4C00-BA7B-3F673D0C3DDB}" type="presOf" srcId="{550727AC-AD59-450D-AD2D-0AD87EB4E9D1}" destId="{AE04C9AC-A27E-454B-BA64-A18BB9E4D91E}" srcOrd="1" destOrd="0" presId="urn:microsoft.com/office/officeart/2005/8/layout/hList7"/>
    <dgm:cxn modelId="{78B047C8-DFF3-438E-921C-FFB826E95692}" srcId="{7CB4FF4D-FED6-48D5-B1E4-C74ADFC7010B}" destId="{550727AC-AD59-450D-AD2D-0AD87EB4E9D1}" srcOrd="1" destOrd="0" parTransId="{248DD976-FC2C-4771-8EBB-8B3D782CCE5F}" sibTransId="{199DF219-AD38-4ADA-A5C1-002FBB3B0CAA}"/>
    <dgm:cxn modelId="{71B97FB7-9DAD-49E6-AE47-99B83512BDD9}" type="presOf" srcId="{6E7A271E-EBFE-4B20-AE21-9CA4EA1B5F76}" destId="{18DC7714-12D9-4091-949D-676E72AA250A}" srcOrd="1" destOrd="0" presId="urn:microsoft.com/office/officeart/2005/8/layout/hList7"/>
    <dgm:cxn modelId="{3E7B04FC-CBE6-40B3-8F34-333BAD88270D}" type="presOf" srcId="{C52FB001-6EC5-4450-A4A5-A6CA874622CD}" destId="{5E1D935B-669F-4F53-850B-594C173C8F0D}" srcOrd="0" destOrd="0" presId="urn:microsoft.com/office/officeart/2005/8/layout/hList7"/>
    <dgm:cxn modelId="{BF0964D5-4386-4EDC-8AE8-02E75F8A301E}" type="presOf" srcId="{6E7A271E-EBFE-4B20-AE21-9CA4EA1B5F76}" destId="{F5452283-FC6C-4458-A64D-806866346C99}" srcOrd="0" destOrd="0" presId="urn:microsoft.com/office/officeart/2005/8/layout/hList7"/>
    <dgm:cxn modelId="{7FC1EE93-EF68-4FA5-A9E9-0C0291074EEE}" type="presOf" srcId="{7CB4FF4D-FED6-48D5-B1E4-C74ADFC7010B}" destId="{14879A22-5574-482A-A64F-46D5E7DF08D5}" srcOrd="0" destOrd="0" presId="urn:microsoft.com/office/officeart/2005/8/layout/hList7"/>
    <dgm:cxn modelId="{F4CAF06A-17EC-479C-8915-8881BB3993DC}" type="presOf" srcId="{010B3B81-2A01-4891-84E3-6D4DAB602FDE}" destId="{7DA16CD2-E4D5-49CD-B23B-6EE1CB7173EE}" srcOrd="0" destOrd="0" presId="urn:microsoft.com/office/officeart/2005/8/layout/hList7"/>
    <dgm:cxn modelId="{763FD041-98A9-4623-8C8C-15902C11CF7D}" type="presOf" srcId="{199DF219-AD38-4ADA-A5C1-002FBB3B0CAA}" destId="{FAAB091B-F4E0-401D-B797-33F1902E2673}" srcOrd="0" destOrd="0" presId="urn:microsoft.com/office/officeart/2005/8/layout/hList7"/>
    <dgm:cxn modelId="{60DC949C-5D16-4E81-9692-312F3D318EA9}" type="presParOf" srcId="{14879A22-5574-482A-A64F-46D5E7DF08D5}" destId="{F20E839A-127B-4394-A3D7-802CAE2D1592}" srcOrd="0" destOrd="0" presId="urn:microsoft.com/office/officeart/2005/8/layout/hList7"/>
    <dgm:cxn modelId="{E95ED547-E205-4F8C-9F67-F8D98890A591}" type="presParOf" srcId="{14879A22-5574-482A-A64F-46D5E7DF08D5}" destId="{B2C8C31E-8147-42EA-AD4B-E879777B9DC3}" srcOrd="1" destOrd="0" presId="urn:microsoft.com/office/officeart/2005/8/layout/hList7"/>
    <dgm:cxn modelId="{F940B307-E8F1-41A4-ABB1-704084940F99}" type="presParOf" srcId="{B2C8C31E-8147-42EA-AD4B-E879777B9DC3}" destId="{6778055A-D7E5-42AB-8084-CC217A50141B}" srcOrd="0" destOrd="0" presId="urn:microsoft.com/office/officeart/2005/8/layout/hList7"/>
    <dgm:cxn modelId="{9FFE7AF1-2C9F-4FA3-BE31-F487D9148EE5}" type="presParOf" srcId="{6778055A-D7E5-42AB-8084-CC217A50141B}" destId="{F5452283-FC6C-4458-A64D-806866346C99}" srcOrd="0" destOrd="0" presId="urn:microsoft.com/office/officeart/2005/8/layout/hList7"/>
    <dgm:cxn modelId="{5333374A-EAD9-473E-A75D-40B4DF818AB8}" type="presParOf" srcId="{6778055A-D7E5-42AB-8084-CC217A50141B}" destId="{18DC7714-12D9-4091-949D-676E72AA250A}" srcOrd="1" destOrd="0" presId="urn:microsoft.com/office/officeart/2005/8/layout/hList7"/>
    <dgm:cxn modelId="{8BC79B15-FD7D-4F2A-B98D-EB3190A305B1}" type="presParOf" srcId="{6778055A-D7E5-42AB-8084-CC217A50141B}" destId="{7ED05B8D-A9B3-4539-992A-2C84366260D3}" srcOrd="2" destOrd="0" presId="urn:microsoft.com/office/officeart/2005/8/layout/hList7"/>
    <dgm:cxn modelId="{294AC972-B9AA-4DDF-B04D-96135E5FCE55}" type="presParOf" srcId="{6778055A-D7E5-42AB-8084-CC217A50141B}" destId="{88E67535-F398-4704-B39A-EE121930FC89}" srcOrd="3" destOrd="0" presId="urn:microsoft.com/office/officeart/2005/8/layout/hList7"/>
    <dgm:cxn modelId="{DC8C8A87-D379-4894-99D3-80A54E8D45B7}" type="presParOf" srcId="{B2C8C31E-8147-42EA-AD4B-E879777B9DC3}" destId="{7DA16CD2-E4D5-49CD-B23B-6EE1CB7173EE}" srcOrd="1" destOrd="0" presId="urn:microsoft.com/office/officeart/2005/8/layout/hList7"/>
    <dgm:cxn modelId="{654EA7A8-E9D1-40F0-BBE7-24BD7F208F2A}" type="presParOf" srcId="{B2C8C31E-8147-42EA-AD4B-E879777B9DC3}" destId="{5291F474-3B02-4098-A113-68DEB79E0EF4}" srcOrd="2" destOrd="0" presId="urn:microsoft.com/office/officeart/2005/8/layout/hList7"/>
    <dgm:cxn modelId="{88E868CF-13C0-4B90-9653-F560A78CD670}" type="presParOf" srcId="{5291F474-3B02-4098-A113-68DEB79E0EF4}" destId="{80AB78F9-AE6A-4BA3-96B2-9C4B631DFC59}" srcOrd="0" destOrd="0" presId="urn:microsoft.com/office/officeart/2005/8/layout/hList7"/>
    <dgm:cxn modelId="{44B7C97F-CB92-46B1-876A-BB982BCD1E5E}" type="presParOf" srcId="{5291F474-3B02-4098-A113-68DEB79E0EF4}" destId="{AE04C9AC-A27E-454B-BA64-A18BB9E4D91E}" srcOrd="1" destOrd="0" presId="urn:microsoft.com/office/officeart/2005/8/layout/hList7"/>
    <dgm:cxn modelId="{69C66675-0AEE-4AFA-881E-80CEB9862554}" type="presParOf" srcId="{5291F474-3B02-4098-A113-68DEB79E0EF4}" destId="{D0E10F34-3817-460E-9C34-581391168539}" srcOrd="2" destOrd="0" presId="urn:microsoft.com/office/officeart/2005/8/layout/hList7"/>
    <dgm:cxn modelId="{AEBE5E3D-C755-486A-884B-6BD4A882BE56}" type="presParOf" srcId="{5291F474-3B02-4098-A113-68DEB79E0EF4}" destId="{B3821529-EB48-4929-9415-6F4B95227A87}" srcOrd="3" destOrd="0" presId="urn:microsoft.com/office/officeart/2005/8/layout/hList7"/>
    <dgm:cxn modelId="{831B4FC0-A8CD-4ACE-B2B0-E620EFB305FB}" type="presParOf" srcId="{B2C8C31E-8147-42EA-AD4B-E879777B9DC3}" destId="{FAAB091B-F4E0-401D-B797-33F1902E2673}" srcOrd="3" destOrd="0" presId="urn:microsoft.com/office/officeart/2005/8/layout/hList7"/>
    <dgm:cxn modelId="{E5622A0D-3AA7-4260-BED5-0A65FF5AC658}" type="presParOf" srcId="{B2C8C31E-8147-42EA-AD4B-E879777B9DC3}" destId="{5E17F06C-9BB0-4188-BF99-F70950BDF3DE}" srcOrd="4" destOrd="0" presId="urn:microsoft.com/office/officeart/2005/8/layout/hList7"/>
    <dgm:cxn modelId="{948AC827-5873-4A20-8A23-68F391124172}" type="presParOf" srcId="{5E17F06C-9BB0-4188-BF99-F70950BDF3DE}" destId="{5E1D935B-669F-4F53-850B-594C173C8F0D}" srcOrd="0" destOrd="0" presId="urn:microsoft.com/office/officeart/2005/8/layout/hList7"/>
    <dgm:cxn modelId="{CDB654CC-8947-4430-8D66-9A955E37A683}" type="presParOf" srcId="{5E17F06C-9BB0-4188-BF99-F70950BDF3DE}" destId="{71CBCC5F-6208-4F15-90F8-2F13655D16E1}" srcOrd="1" destOrd="0" presId="urn:microsoft.com/office/officeart/2005/8/layout/hList7"/>
    <dgm:cxn modelId="{6EE807CE-29EC-40F0-AB3A-7DBAE013F60C}" type="presParOf" srcId="{5E17F06C-9BB0-4188-BF99-F70950BDF3DE}" destId="{9919F7E3-F2DB-4007-9135-BA0F7B8904C2}" srcOrd="2" destOrd="0" presId="urn:microsoft.com/office/officeart/2005/8/layout/hList7"/>
    <dgm:cxn modelId="{21AFCAFF-C9C7-402F-8ECA-DA44E4071788}" type="presParOf" srcId="{5E17F06C-9BB0-4188-BF99-F70950BDF3DE}" destId="{D9B1F88D-6D2B-461D-8B77-54D02C03EA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3d5" qsCatId="3D" csTypeId="urn:microsoft.com/office/officeart/2005/8/colors/accent1_2" csCatId="accent1" phldr="1"/>
      <dgm:spPr/>
      <dgm:t>
        <a:bodyPr/>
        <a:lstStyle/>
        <a:p>
          <a:endParaRPr lang="en-US"/>
        </a:p>
      </dgm:t>
    </dgm:pt>
    <dgm:pt modelId="{109EC5E3-5967-4B2F-881F-A57343F0C49E}">
      <dgm:prSet phldrT="[Text]" custT="1"/>
      <dgm:spPr/>
      <dgm:t>
        <a:bodyPr/>
        <a:lstStyle/>
        <a:p>
          <a:r>
            <a:rPr lang="en-US" sz="2000" dirty="0"/>
            <a:t>The rights of those most affected by climate change</a:t>
          </a:r>
        </a:p>
      </dgm:t>
    </dgm:pt>
    <dgm:pt modelId="{93E35B9E-2409-4E60-A85A-E2DEB6B61B94}" type="parTrans" cxnId="{FA3D1BDC-B8D8-43F3-974B-C331BB78ACBC}">
      <dgm:prSet/>
      <dgm:spPr/>
      <dgm:t>
        <a:bodyPr/>
        <a:lstStyle/>
        <a:p>
          <a:endParaRPr lang="en-US"/>
        </a:p>
      </dgm:t>
    </dgm:pt>
    <dgm:pt modelId="{C9319447-3214-4301-A3FD-970BB415081E}" type="sibTrans" cxnId="{FA3D1BDC-B8D8-43F3-974B-C331BB78ACBC}">
      <dgm:prSet/>
      <dgm:spPr/>
      <dgm:t>
        <a:bodyPr/>
        <a:lstStyle/>
        <a:p>
          <a:endParaRPr lang="en-US"/>
        </a:p>
      </dgm:t>
    </dgm:pt>
    <dgm:pt modelId="{6D8E411F-5510-4AFE-97C7-74AA82B6CF9D}">
      <dgm:prSet phldrT="[Text]" custT="1"/>
      <dgm:spPr/>
      <dgm:t>
        <a:bodyPr/>
        <a:lstStyle/>
        <a:p>
          <a:r>
            <a:rPr lang="en-US" sz="3600" b="1" u="sng">
              <a:effectLst>
                <a:outerShdw blurRad="38100" dist="38100" dir="2700000" algn="tl">
                  <a:srgbClr val="000000">
                    <a:alpha val="43137"/>
                  </a:srgbClr>
                </a:outerShdw>
              </a:effectLst>
            </a:rPr>
            <a:t>Discussion topic</a:t>
          </a:r>
          <a:endParaRPr lang="en-US" sz="3600" b="1" u="sng" dirty="0">
            <a:effectLst>
              <a:outerShdw blurRad="38100" dist="38100" dir="2700000" algn="tl">
                <a:srgbClr val="000000">
                  <a:alpha val="43137"/>
                </a:srgbClr>
              </a:outerShdw>
            </a:effectLst>
          </a:endParaRP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t>
        <a:bodyPr/>
        <a:lstStyle/>
        <a:p>
          <a:endParaRPr lang="en-US"/>
        </a:p>
      </dgm:t>
    </dgm:pt>
    <dgm:pt modelId="{51915606-D3F5-4B64-8794-5785DF369942}" type="pres">
      <dgm:prSet presAssocID="{0AC90581-3F4F-4894-894B-6187ACCF8485}" presName="ellipse" presStyleLbl="trBgShp" presStyleIdx="0" presStyleCnt="1" custLinFactNeighborX="18153" custLinFactNeighborY="19918"/>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t>
        <a:bodyPr/>
        <a:lstStyle/>
        <a:p>
          <a:endParaRPr lang="en-US"/>
        </a:p>
      </dgm:t>
    </dgm:pt>
    <dgm:pt modelId="{A87CB38A-205F-4600-95CF-F10ED8968A73}" type="pres">
      <dgm:prSet presAssocID="{6D8E411F-5510-4AFE-97C7-74AA82B6CF9D}" presName="item1" presStyleLbl="node1" presStyleIdx="0" presStyleCnt="1" custScaleX="246544" custLinFactNeighborX="2090" custLinFactNeighborY="4128">
        <dgm:presLayoutVars>
          <dgm:bulletEnabled val="1"/>
        </dgm:presLayoutVars>
      </dgm:prSet>
      <dgm:spPr/>
      <dgm:t>
        <a:bodyPr/>
        <a:lstStyle/>
        <a:p>
          <a:endParaRPr lang="en-US"/>
        </a:p>
      </dgm:t>
    </dgm:pt>
    <dgm:pt modelId="{51F1339A-577E-44AC-BF2B-B883BE8191B1}" type="pres">
      <dgm:prSet presAssocID="{0AC90581-3F4F-4894-894B-6187ACCF8485}" presName="funnel" presStyleLbl="trAlignAcc1" presStyleIdx="0" presStyleCnt="1" custScaleX="225909" custScaleY="87256" custLinFactNeighborX="-627" custLinFactNeighborY="-4809"/>
      <dgm:spPr/>
    </dgm:pt>
  </dgm:ptLst>
  <dgm:cxnLst>
    <dgm:cxn modelId="{70DC3680-F00A-43A2-91FA-D309C4714EFF}" type="presOf" srcId="{109EC5E3-5967-4B2F-881F-A57343F0C49E}" destId="{A87CB38A-205F-4600-95CF-F10ED8968A73}" srcOrd="0" destOrd="0" presId="urn:microsoft.com/office/officeart/2005/8/layout/funnel1"/>
    <dgm:cxn modelId="{447CD22B-BA20-4009-A825-D83FB57B7499}" srcId="{0AC90581-3F4F-4894-894B-6187ACCF8485}" destId="{6D8E411F-5510-4AFE-97C7-74AA82B6CF9D}" srcOrd="1"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35DD5E19-5C65-470F-B089-6210B2ECAEAC}" type="presOf" srcId="{6D8E411F-5510-4AFE-97C7-74AA82B6CF9D}" destId="{B8E573B3-62E5-418A-B55A-321616E2A5D5}" srcOrd="0" destOrd="0" presId="urn:microsoft.com/office/officeart/2005/8/layout/funnel1"/>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8DDDEA1C-41E3-44C2-9499-1D89E61040D4}" type="presParOf" srcId="{94C04552-EC0B-4B02-BE2F-23164B9E8097}" destId="{A87CB38A-205F-4600-95CF-F10ED8968A73}" srcOrd="3" destOrd="0" presId="urn:microsoft.com/office/officeart/2005/8/layout/funnel1"/>
    <dgm:cxn modelId="{6BB949E3-3081-4EB2-A5D8-256C198EE1E8}" type="presParOf" srcId="{94C04552-EC0B-4B02-BE2F-23164B9E8097}" destId="{51F1339A-577E-44AC-BF2B-B883BE8191B1}"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365D4-A3F8-4337-A1A9-D97FCCC034BB}" type="datetimeFigureOut">
              <a:rPr lang="en-US" smtClean="0"/>
              <a:t>05-Jul-21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F69CC-10DA-4ABA-900E-7D69885346B4}" type="slidenum">
              <a:rPr lang="en-US" smtClean="0"/>
              <a:t>‹#›</a:t>
            </a:fld>
            <a:endParaRPr lang="en-US"/>
          </a:p>
        </p:txBody>
      </p:sp>
    </p:spTree>
    <p:extLst>
      <p:ext uri="{BB962C8B-B14F-4D97-AF65-F5344CB8AC3E}">
        <p14:creationId xmlns:p14="http://schemas.microsoft.com/office/powerpoint/2010/main" val="39957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630A77D-03CB-4521-8EE0-F1468CF7DC54}"/>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E44EAF-A8FA-405B-AC63-BD47FB8957B1}"/>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1F55B4-6987-4D83-BA84-F4B4344BD55F}"/>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7D4AF3-160C-48C6-A2D5-181D367558DD}"/>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2D074F1-B8C0-4688-A691-AB2CA55A976F}"/>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C75E0D0-6E64-4BC6-BB87-67A6B3498C13}"/>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a16="http://schemas.microsoft.com/office/drawing/2014/main" xmlns=""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4EE198-5C6D-4CE8-AF8F-E9D3C3ED1D99}"/>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8" name="Footer Placeholder 7">
            <a:extLst>
              <a:ext uri="{FF2B5EF4-FFF2-40B4-BE49-F238E27FC236}">
                <a16:creationId xmlns:a16="http://schemas.microsoft.com/office/drawing/2014/main" xmlns=""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68D5CA8-4A32-4B59-B403-FD388312EE09}"/>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4" name="Footer Placeholder 3">
            <a:extLst>
              <a:ext uri="{FF2B5EF4-FFF2-40B4-BE49-F238E27FC236}">
                <a16:creationId xmlns:a16="http://schemas.microsoft.com/office/drawing/2014/main" xmlns=""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7BB2B8-66C6-4555-AA38-45D780D7D8F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3" name="Footer Placeholder 2">
            <a:extLst>
              <a:ext uri="{FF2B5EF4-FFF2-40B4-BE49-F238E27FC236}">
                <a16:creationId xmlns:a16="http://schemas.microsoft.com/office/drawing/2014/main" xmlns=""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DB0551-5FDE-4A8A-AE85-40E0FCF56AC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a16="http://schemas.microsoft.com/office/drawing/2014/main" xmlns=""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9750C2-A732-4FB8-84B3-AFFD95A4D0D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a16="http://schemas.microsoft.com/office/drawing/2014/main" xmlns=""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arijana.mladenov@privrednaakademija.edu.rs"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mailto:alavuk@pravni-fakultet.info"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1524000" y="3429000"/>
            <a:ext cx="9144000" cy="1828799"/>
          </a:xfrm>
        </p:spPr>
        <p:txBody>
          <a:bodyPr>
            <a:noAutofit/>
          </a:bodyPr>
          <a:lstStyle/>
          <a:p>
            <a:r>
              <a:rPr lang="en-US" sz="6600" b="1" dirty="0">
                <a:solidFill>
                  <a:srgbClr val="FFFF00"/>
                </a:solidFill>
              </a:rPr>
              <a:t>Human Rights and Climate Change within </a:t>
            </a:r>
            <a:r>
              <a:rPr lang="sr-Latn-RS" sz="6600" b="1" dirty="0">
                <a:solidFill>
                  <a:srgbClr val="FFFF00"/>
                </a:solidFill>
              </a:rPr>
              <a:t>t</a:t>
            </a:r>
            <a:r>
              <a:rPr lang="en-US" sz="6600" b="1">
                <a:solidFill>
                  <a:srgbClr val="FFFF00"/>
                </a:solidFill>
              </a:rPr>
              <a:t>he EU Legal Framework</a:t>
            </a:r>
            <a:endParaRPr lang="en-US" sz="6600" i="1">
              <a:solidFill>
                <a:srgbClr val="FFFF00"/>
              </a:solidFill>
              <a:effectLst>
                <a:outerShdw blurRad="38100" dist="38100" dir="2700000" algn="tl">
                  <a:srgbClr val="000000">
                    <a:alpha val="43137"/>
                  </a:srgbClr>
                </a:outerShdw>
              </a:effectLst>
            </a:endParaRPr>
          </a:p>
          <a:p>
            <a:endParaRPr lang="en-US" sz="6600" i="1" dirty="0">
              <a:solidFill>
                <a:srgbClr val="FFFF0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9B2BDEFE-A01F-4C9A-84AA-0CF77677E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95089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xmlns="" id="{DCB5FB24-6C44-422D-92D4-057417F6A08D}"/>
              </a:ext>
            </a:extLst>
          </p:cNvPr>
          <p:cNvGraphicFramePr/>
          <p:nvPr>
            <p:extLst>
              <p:ext uri="{D42A27DB-BD31-4B8C-83A1-F6EECF244321}">
                <p14:modId xmlns:p14="http://schemas.microsoft.com/office/powerpoint/2010/main" val="1118628710"/>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xmlns=""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xmlns=""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7128906" y="1541187"/>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9" name="Graphic 12" descr="Email">
            <a:extLst>
              <a:ext uri="{FF2B5EF4-FFF2-40B4-BE49-F238E27FC236}">
                <a16:creationId xmlns:a16="http://schemas.microsoft.com/office/drawing/2014/main" xmlns="" id="{DD1670C0-0CDA-4054-AFD7-6D90313395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565070" y="3568959"/>
            <a:ext cx="869404" cy="798478"/>
          </a:xfrm>
          <a:prstGeom prst="rect">
            <a:avLst/>
          </a:prstGeom>
        </p:spPr>
      </p:pic>
      <p:sp>
        <p:nvSpPr>
          <p:cNvPr id="2" name="Rectangle 1"/>
          <p:cNvSpPr/>
          <p:nvPr/>
        </p:nvSpPr>
        <p:spPr>
          <a:xfrm flipH="1">
            <a:off x="409573" y="2828836"/>
            <a:ext cx="5403397" cy="2817759"/>
          </a:xfrm>
          <a:prstGeom prst="rect">
            <a:avLst/>
          </a:prstGeom>
        </p:spPr>
        <p:txBody>
          <a:bodyPr wrap="square">
            <a:spAutoFit/>
          </a:bodyPr>
          <a:lstStyle/>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r>
              <a:rPr lang="en-US" dirty="0">
                <a:latin typeface="Georgia" panose="02040502050405020303" pitchFamily="18" charset="0"/>
                <a:ea typeface="Open Sans Extrabold" panose="020B0906030804020204" pitchFamily="34" charset="0"/>
                <a:cs typeface="Open Sans Extrabold" panose="020B0906030804020204" pitchFamily="34" charset="0"/>
              </a:rPr>
              <a:t>Email </a:t>
            </a:r>
          </a:p>
          <a:p>
            <a:pPr algn="ctr">
              <a:lnSpc>
                <a:spcPct val="150000"/>
              </a:lnSpc>
            </a:pPr>
            <a:r>
              <a:rPr lang="en-US" dirty="0" err="1">
                <a:latin typeface="Georgia" panose="02040502050405020303" pitchFamily="18" charset="0"/>
                <a:ea typeface="Open Sans Light" panose="020B0306030504020204" pitchFamily="34" charset="0"/>
                <a:cs typeface="Open Sans Light" panose="020B0306030504020204" pitchFamily="34" charset="0"/>
                <a:hlinkClick r:id="rId6"/>
              </a:rPr>
              <a:t>alavuk@pravni-fakultet.info</a:t>
            </a:r>
            <a:endParaRPr lang="en-US" dirty="0">
              <a:latin typeface="Georgia" panose="02040502050405020303" pitchFamily="18" charset="0"/>
              <a:ea typeface="Open Sans Light" panose="020B0306030504020204" pitchFamily="34" charset="0"/>
              <a:cs typeface="Open Sans Light" panose="020B0306030504020204" pitchFamily="34" charset="0"/>
            </a:endParaRPr>
          </a:p>
          <a:p>
            <a:pPr>
              <a:lnSpc>
                <a:spcPct val="150000"/>
              </a:lnSpc>
            </a:pPr>
            <a:r>
              <a:rPr lang="en-US" dirty="0">
                <a:latin typeface="Georgia" panose="02040502050405020303" pitchFamily="18" charset="0"/>
                <a:ea typeface="Open Sans Light" panose="020B0306030504020204" pitchFamily="34" charset="0"/>
                <a:cs typeface="Open Sans Light" panose="020B0306030504020204" pitchFamily="34" charset="0"/>
                <a:hlinkClick r:id="rId7"/>
              </a:rPr>
              <a:t>marijana.mladenov@privrednaakademija.edu.rs</a:t>
            </a:r>
            <a:r>
              <a:rPr lang="en-US" dirty="0">
                <a:latin typeface="Georgia" panose="02040502050405020303" pitchFamily="18" charset="0"/>
                <a:ea typeface="Open Sans Light" panose="020B0306030504020204" pitchFamily="34" charset="0"/>
                <a:cs typeface="Open Sans Light" panose="020B0306030504020204" pitchFamily="34" charset="0"/>
              </a:rPr>
              <a:t> </a:t>
            </a:r>
            <a:endParaRPr lang="en-US" dirty="0"/>
          </a:p>
        </p:txBody>
      </p:sp>
    </p:spTree>
    <p:extLst>
      <p:ext uri="{BB962C8B-B14F-4D97-AF65-F5344CB8AC3E}">
        <p14:creationId xmlns:p14="http://schemas.microsoft.com/office/powerpoint/2010/main" val="9031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648FDBC-6DC5-4538-95CD-62D4CE5DCA3D}"/>
              </a:ext>
            </a:extLst>
          </p:cNvPr>
          <p:cNvSpPr>
            <a:spLocks noGrp="1"/>
          </p:cNvSpPr>
          <p:nvPr>
            <p:ph type="ctrTitle"/>
          </p:nvPr>
        </p:nvSpPr>
        <p:spPr>
          <a:xfrm>
            <a:off x="1524000" y="1651517"/>
            <a:ext cx="9144000" cy="1474860"/>
          </a:xfrm>
        </p:spPr>
        <p:txBody>
          <a:bodyPr>
            <a:normAutofit/>
          </a:bodyPr>
          <a:lstStyle/>
          <a:p>
            <a:r>
              <a:rPr lang="en-US" sz="4000" b="1" dirty="0">
                <a:effectLst>
                  <a:outerShdw blurRad="38100" dist="38100" dir="2700000" algn="tl">
                    <a:srgbClr val="000000">
                      <a:alpha val="43137"/>
                    </a:srgbClr>
                  </a:outerShdw>
                </a:effectLst>
              </a:rPr>
              <a:t>Which human rights are most affected by climate change</a:t>
            </a:r>
          </a:p>
        </p:txBody>
      </p:sp>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4739950" y="4935893"/>
            <a:ext cx="6690049" cy="1119673"/>
          </a:xfrm>
        </p:spPr>
        <p:txBody>
          <a:bodyPr>
            <a:normAutofit/>
          </a:bodyPr>
          <a:lstStyle/>
          <a:p>
            <a:pPr algn="r"/>
            <a:r>
              <a:rPr lang="sr-Latn-RS" dirty="0"/>
              <a:t>Doc. dr Marijana Mladenov</a:t>
            </a:r>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223935" y="1371600"/>
            <a:ext cx="11709918" cy="4460033"/>
          </a:xfrm>
        </p:spPr>
        <p:txBody>
          <a:bodyPr>
            <a:noAutofit/>
          </a:bodyPr>
          <a:lstStyle/>
          <a:p>
            <a:pPr algn="just">
              <a:lnSpc>
                <a:spcPct val="170000"/>
              </a:lnSpc>
            </a:pPr>
            <a:endParaRPr lang="en-US" sz="2000" dirty="0">
              <a:latin typeface="Times New Roman" panose="02020603050405020304" pitchFamily="18" charset="0"/>
              <a:cs typeface="Times New Roman" panose="02020603050405020304" pitchFamily="18" charset="0"/>
            </a:endParaRPr>
          </a:p>
          <a:p>
            <a:pPr marL="342900" indent="-342900" algn="just">
              <a:lnSpc>
                <a:spcPct val="170000"/>
              </a:lnSpc>
              <a:buFont typeface="Arial" panose="020B0604020202020204" pitchFamily="34" charset="0"/>
              <a:buChar char="•"/>
            </a:pPr>
            <a:endParaRPr lang="en-US" sz="2000" dirty="0"/>
          </a:p>
        </p:txBody>
      </p:sp>
      <p:sp>
        <p:nvSpPr>
          <p:cNvPr id="2" name="Horizontal Scroll 1"/>
          <p:cNvSpPr/>
          <p:nvPr/>
        </p:nvSpPr>
        <p:spPr>
          <a:xfrm>
            <a:off x="1285875" y="1885949"/>
            <a:ext cx="9229725" cy="22193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“Climate justice requires that States look beyond their responsibility to their own people, to accept their responsibility to those living beyond their shores, who are particularly vulnerable to climate change. And also, to the generations to come.”</a:t>
            </a:r>
            <a:endParaRPr lang="en-US" sz="2000" dirty="0">
              <a:effectLst>
                <a:outerShdw blurRad="38100" dist="38100" dir="2700000" algn="tl">
                  <a:srgbClr val="000000">
                    <a:alpha val="43137"/>
                  </a:srgbClr>
                </a:outerShdw>
              </a:effectLst>
            </a:endParaRPr>
          </a:p>
        </p:txBody>
      </p:sp>
      <p:sp>
        <p:nvSpPr>
          <p:cNvPr id="4" name="Rectangle 3"/>
          <p:cNvSpPr/>
          <p:nvPr/>
        </p:nvSpPr>
        <p:spPr>
          <a:xfrm>
            <a:off x="3165967" y="3244334"/>
            <a:ext cx="8453853" cy="1477328"/>
          </a:xfrm>
          <a:prstGeom prst="rect">
            <a:avLst/>
          </a:prstGeom>
        </p:spPr>
        <p:txBody>
          <a:bodyPr wrap="none">
            <a:spAutoFit/>
          </a:bodyPr>
          <a:lstStyle/>
          <a:p>
            <a:endParaRPr lang="en-US" dirty="0"/>
          </a:p>
          <a:p>
            <a:endParaRPr lang="en-US" dirty="0"/>
          </a:p>
          <a:p>
            <a:endParaRPr lang="en-US" dirty="0"/>
          </a:p>
          <a:p>
            <a:endParaRPr lang="en-US" dirty="0"/>
          </a:p>
          <a:p>
            <a:r>
              <a:rPr lang="en-US" dirty="0"/>
              <a:t>                             Mary Robinson, President, Mary Robinson Foundation – Climate Justice </a:t>
            </a:r>
          </a:p>
        </p:txBody>
      </p:sp>
    </p:spTree>
    <p:extLst>
      <p:ext uri="{BB962C8B-B14F-4D97-AF65-F5344CB8AC3E}">
        <p14:creationId xmlns:p14="http://schemas.microsoft.com/office/powerpoint/2010/main" val="131270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85775" y="1495425"/>
            <a:ext cx="5848350" cy="461985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t>Human rights expresses the entitlement of all people to be treated equally, to live their life in safety and freedom, and to be protected by their government. </a:t>
            </a:r>
          </a:p>
          <a:p>
            <a:pPr marL="285750" indent="-285750" algn="just">
              <a:lnSpc>
                <a:spcPct val="150000"/>
              </a:lnSpc>
              <a:buFont typeface="Wingdings" panose="05000000000000000000" pitchFamily="2" charset="2"/>
              <a:buChar char="Ø"/>
            </a:pPr>
            <a:endParaRPr lang="en-US" dirty="0"/>
          </a:p>
          <a:p>
            <a:pPr marL="285750" indent="-285750" algn="just">
              <a:lnSpc>
                <a:spcPct val="150000"/>
              </a:lnSpc>
              <a:buFont typeface="Wingdings" panose="05000000000000000000" pitchFamily="2" charset="2"/>
              <a:buChar char="Ø"/>
            </a:pPr>
            <a:r>
              <a:rPr lang="en-US" dirty="0"/>
              <a:t>Many of our human rights, such as right to life, health, food, and an adequate standard of living, are adversely affected by climate change. </a:t>
            </a:r>
          </a:p>
          <a:p>
            <a:pPr marL="285750" indent="-285750" algn="just">
              <a:lnSpc>
                <a:spcPct val="150000"/>
              </a:lnSpc>
              <a:buFont typeface="Wingdings" panose="05000000000000000000" pitchFamily="2" charset="2"/>
              <a:buChar char="Ø"/>
            </a:pPr>
            <a:endParaRPr lang="en-US" dirty="0"/>
          </a:p>
          <a:p>
            <a:pPr marL="285750" indent="-285750" algn="just">
              <a:lnSpc>
                <a:spcPct val="150000"/>
              </a:lnSpc>
              <a:buFont typeface="Wingdings" panose="05000000000000000000" pitchFamily="2" charset="2"/>
              <a:buChar char="Ø"/>
            </a:pPr>
            <a:r>
              <a:rPr lang="en-US" dirty="0"/>
              <a:t>Without further action, climate change will continue to devastate people and the planet, and human rights will continue to be violated.</a:t>
            </a:r>
          </a:p>
        </p:txBody>
      </p:sp>
      <p:pic>
        <p:nvPicPr>
          <p:cNvPr id="2050" name="Picture 2" descr="How to Save Planet Earth | Discover Magazine">
            <a:extLst>
              <a:ext uri="{FF2B5EF4-FFF2-40B4-BE49-F238E27FC236}">
                <a16:creationId xmlns:a16="http://schemas.microsoft.com/office/drawing/2014/main" xmlns="" id="{337FA57C-C189-44EC-A68C-3BFC10765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21" y="2188737"/>
            <a:ext cx="5116304" cy="340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2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6867163" y="6652675"/>
            <a:ext cx="3468044" cy="1731438"/>
          </a:xfrm>
        </p:spPr>
        <p:txBody>
          <a:bodyPr>
            <a:normAutofit fontScale="25000" lnSpcReduction="20000"/>
          </a:bodyPr>
          <a:lstStyle/>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r>
              <a:rPr lang="en-US" sz="1800" b="0" i="0" dirty="0">
                <a:solidFill>
                  <a:srgbClr val="333333"/>
                </a:solidFill>
                <a:effectLst/>
                <a:latin typeface="Arial" panose="020B0604020202020204" pitchFamily="34" charset="0"/>
              </a:rPr>
              <a:t>                                        </a:t>
            </a:r>
          </a:p>
          <a:p>
            <a:r>
              <a:rPr lang="en-US" dirty="0"/>
              <a:t/>
            </a:r>
            <a:br>
              <a:rPr lang="en-US" dirty="0"/>
            </a:br>
            <a:endParaRPr lang="en-US" dirty="0"/>
          </a:p>
        </p:txBody>
      </p:sp>
      <p:sp>
        <p:nvSpPr>
          <p:cNvPr id="4" name="Right Arrow 3"/>
          <p:cNvSpPr/>
          <p:nvPr/>
        </p:nvSpPr>
        <p:spPr>
          <a:xfrm>
            <a:off x="401148" y="2509736"/>
            <a:ext cx="4112486" cy="2645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Climate change impacts, directly and indirectly, an array of internationally guaranteed human rights.</a:t>
            </a:r>
          </a:p>
        </p:txBody>
      </p:sp>
      <p:sp>
        <p:nvSpPr>
          <p:cNvPr id="6" name="Left Arrow 5"/>
          <p:cNvSpPr/>
          <p:nvPr/>
        </p:nvSpPr>
        <p:spPr>
          <a:xfrm>
            <a:off x="7422205" y="2509736"/>
            <a:ext cx="4368648" cy="2509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Climate justice requires that climate action is consistent with existing human rights</a:t>
            </a:r>
          </a:p>
          <a:p>
            <a:pPr algn="ctr"/>
            <a:r>
              <a:rPr lang="en-US" dirty="0"/>
              <a:t>agreements, obligations, standards and principles.</a:t>
            </a:r>
          </a:p>
        </p:txBody>
      </p:sp>
      <p:pic>
        <p:nvPicPr>
          <p:cNvPr id="10" name="Picture 2" descr="Human Rights, Nature and Diversity - Home | Facebook">
            <a:extLst>
              <a:ext uri="{FF2B5EF4-FFF2-40B4-BE49-F238E27FC236}">
                <a16:creationId xmlns:a16="http://schemas.microsoft.com/office/drawing/2014/main" xmlns="" id="{F01E5E23-3D87-4834-82FC-39EDF6AA62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2" t="419" b="25285"/>
          <a:stretch/>
        </p:blipFill>
        <p:spPr bwMode="auto">
          <a:xfrm>
            <a:off x="4769796" y="2935517"/>
            <a:ext cx="2522508" cy="193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0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 y="0"/>
            <a:ext cx="12192000" cy="6858000"/>
          </a:xfrm>
          <a:prstGeom prst="rect">
            <a:avLst/>
          </a:prstGeom>
        </p:spPr>
      </p:pic>
      <p:graphicFrame>
        <p:nvGraphicFramePr>
          <p:cNvPr id="2" name="Diagram 1">
            <a:extLst>
              <a:ext uri="{FF2B5EF4-FFF2-40B4-BE49-F238E27FC236}">
                <a16:creationId xmlns:a16="http://schemas.microsoft.com/office/drawing/2014/main" xmlns="" id="{B2050AEB-4424-4A69-A635-92E89B8ACBB8}"/>
              </a:ext>
            </a:extLst>
          </p:cNvPr>
          <p:cNvGraphicFramePr/>
          <p:nvPr>
            <p:extLst>
              <p:ext uri="{D42A27DB-BD31-4B8C-83A1-F6EECF244321}">
                <p14:modId xmlns:p14="http://schemas.microsoft.com/office/powerpoint/2010/main" val="1880084322"/>
              </p:ext>
            </p:extLst>
          </p:nvPr>
        </p:nvGraphicFramePr>
        <p:xfrm>
          <a:off x="1017037" y="1726163"/>
          <a:ext cx="9601200" cy="4412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2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6675"/>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447869" y="5029200"/>
            <a:ext cx="11420669" cy="1380929"/>
          </a:xfrm>
        </p:spPr>
        <p:txBody>
          <a:bodyPr>
            <a:normAutofit fontScale="92500" lnSpcReduction="10000"/>
          </a:bodyPr>
          <a:lstStyle/>
          <a:p>
            <a:r>
              <a:rPr lang="en-US" sz="2200" dirty="0"/>
              <a:t>“Adverse effects of climate change” means changes in the physical environment or biota resulting from climate change which have significant deleterious effects… on human health and welfare…. The Parties should take precautionary measures to anticipate, prevent or minimize the causes of climate change and mitigate its adverse effects.</a:t>
            </a:r>
            <a:r>
              <a:rPr lang="sr-Latn-RS" sz="2200" dirty="0"/>
              <a:t>“</a:t>
            </a:r>
            <a:r>
              <a:rPr lang="en-US" sz="2200" dirty="0"/>
              <a:t> </a:t>
            </a:r>
          </a:p>
          <a:p>
            <a:r>
              <a:rPr lang="en-US" sz="1600" dirty="0"/>
              <a:t>United Nations Framework Convention on Climate Change Articles 1 and 3</a:t>
            </a:r>
            <a:endParaRPr lang="en-US" sz="2000" dirty="0"/>
          </a:p>
        </p:txBody>
      </p:sp>
      <p:graphicFrame>
        <p:nvGraphicFramePr>
          <p:cNvPr id="2" name="Diagram 1">
            <a:extLst>
              <a:ext uri="{FF2B5EF4-FFF2-40B4-BE49-F238E27FC236}">
                <a16:creationId xmlns:a16="http://schemas.microsoft.com/office/drawing/2014/main" xmlns="" id="{491103F2-F718-4A2E-B4BB-01B496E90912}"/>
              </a:ext>
            </a:extLst>
          </p:cNvPr>
          <p:cNvGraphicFramePr/>
          <p:nvPr>
            <p:extLst>
              <p:ext uri="{D42A27DB-BD31-4B8C-83A1-F6EECF244321}">
                <p14:modId xmlns:p14="http://schemas.microsoft.com/office/powerpoint/2010/main" val="2508081611"/>
              </p:ext>
            </p:extLst>
          </p:nvPr>
        </p:nvGraphicFramePr>
        <p:xfrm>
          <a:off x="1390261" y="1231642"/>
          <a:ext cx="8611119" cy="3862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5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8" y="0"/>
            <a:ext cx="12310533" cy="6924675"/>
          </a:xfrm>
          <a:prstGeom prst="rect">
            <a:avLst/>
          </a:prstGeom>
          <a:solidFill>
            <a:schemeClr val="accent1">
              <a:lumMod val="75000"/>
            </a:schemeClr>
          </a:solidFill>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382555" y="1408921"/>
            <a:ext cx="11485984" cy="5001209"/>
          </a:xfrm>
        </p:spPr>
        <p:txBody>
          <a:bodyPr>
            <a:normAutofit/>
          </a:bodyPr>
          <a:lstStyle/>
          <a:p>
            <a:endParaRPr lang="sr-Latn-RS" sz="1600" dirty="0"/>
          </a:p>
          <a:p>
            <a:r>
              <a:rPr lang="en-US" sz="2800" dirty="0"/>
              <a:t>The right to meaningful and informed participation </a:t>
            </a:r>
            <a:endParaRPr lang="sr-Latn-RS" sz="2800" dirty="0"/>
          </a:p>
          <a:p>
            <a:endParaRPr lang="sr-Latn-RS" sz="1600" dirty="0"/>
          </a:p>
        </p:txBody>
      </p:sp>
      <p:sp>
        <p:nvSpPr>
          <p:cNvPr id="2" name="Rectangle: Diagonal Corners Snipped 1">
            <a:extLst>
              <a:ext uri="{FF2B5EF4-FFF2-40B4-BE49-F238E27FC236}">
                <a16:creationId xmlns:a16="http://schemas.microsoft.com/office/drawing/2014/main" xmlns="" id="{A9658D7C-8DAA-45A0-9C06-3E1052262F9F}"/>
              </a:ext>
            </a:extLst>
          </p:cNvPr>
          <p:cNvSpPr/>
          <p:nvPr/>
        </p:nvSpPr>
        <p:spPr>
          <a:xfrm>
            <a:off x="911289" y="2799184"/>
            <a:ext cx="10098834" cy="3461656"/>
          </a:xfrm>
          <a:prstGeom prst="snip2DiagRect">
            <a:avLst>
              <a:gd name="adj1" fmla="val 50000"/>
              <a:gd name="adj2" fmla="val 16667"/>
            </a:avLst>
          </a:prstGeom>
          <a:solidFill>
            <a:srgbClr val="0070C0"/>
          </a:solidFill>
          <a:ln>
            <a:solidFill>
              <a:srgbClr val="FFFF00"/>
            </a:solidFill>
          </a:ln>
          <a:effectLst>
            <a:glow rad="228600">
              <a:schemeClr val="accent4">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RS" sz="1800" dirty="0"/>
              <a:t>          </a:t>
            </a:r>
            <a:r>
              <a:rPr lang="en-US" sz="1800" dirty="0"/>
              <a:t>Environmental issues are best handled with participation of all concerned citizens, at the relevant level. At the national level, each individual shall have appropriate access to information concerning the environment that is held by public authorities, including information on hazardous materials and activities in their communities, and the opportunity to participate in </a:t>
            </a:r>
            <a:r>
              <a:rPr lang="en-US" sz="1800" dirty="0" err="1"/>
              <a:t>decisionmaking</a:t>
            </a:r>
            <a:r>
              <a:rPr lang="en-US" sz="1800" dirty="0"/>
              <a:t> processes. States shall facilitate and encourage public awareness and participation by making information widely available. Effective access to judicial and administrative proceedings, including redress and remedy, shall be provided. </a:t>
            </a:r>
            <a:endParaRPr lang="sr-Latn-RS" sz="1800" dirty="0"/>
          </a:p>
          <a:p>
            <a:pPr algn="just"/>
            <a:endParaRPr lang="sr-Latn-RS" dirty="0"/>
          </a:p>
          <a:p>
            <a:pPr algn="just"/>
            <a:r>
              <a:rPr lang="en-US" sz="1800" dirty="0"/>
              <a:t>Principle 10, 1992 Rio Declaration on Environment and Development</a:t>
            </a:r>
            <a:endParaRPr lang="en-US" sz="2400" dirty="0"/>
          </a:p>
        </p:txBody>
      </p:sp>
    </p:spTree>
    <p:extLst>
      <p:ext uri="{BB962C8B-B14F-4D97-AF65-F5344CB8AC3E}">
        <p14:creationId xmlns:p14="http://schemas.microsoft.com/office/powerpoint/2010/main" val="21260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6675"/>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382555" y="1408921"/>
            <a:ext cx="11485984" cy="5001209"/>
          </a:xfrm>
        </p:spPr>
        <p:txBody>
          <a:bodyPr>
            <a:normAutofit/>
          </a:bodyPr>
          <a:lstStyle/>
          <a:p>
            <a:endParaRPr lang="en-US" sz="2000" dirty="0"/>
          </a:p>
        </p:txBody>
      </p:sp>
      <p:graphicFrame>
        <p:nvGraphicFramePr>
          <p:cNvPr id="2" name="Diagram 1">
            <a:extLst>
              <a:ext uri="{FF2B5EF4-FFF2-40B4-BE49-F238E27FC236}">
                <a16:creationId xmlns:a16="http://schemas.microsoft.com/office/drawing/2014/main" xmlns="" id="{DED5D29B-DB5C-4254-B0E1-D1DEBB274473}"/>
              </a:ext>
            </a:extLst>
          </p:cNvPr>
          <p:cNvGraphicFramePr/>
          <p:nvPr>
            <p:extLst>
              <p:ext uri="{D42A27DB-BD31-4B8C-83A1-F6EECF244321}">
                <p14:modId xmlns:p14="http://schemas.microsoft.com/office/powerpoint/2010/main" val="1752686925"/>
              </p:ext>
            </p:extLst>
          </p:nvPr>
        </p:nvGraphicFramePr>
        <p:xfrm>
          <a:off x="1875453" y="1772816"/>
          <a:ext cx="8284547"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30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485</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Georgia</vt:lpstr>
      <vt:lpstr>Open Sans Extrabold</vt:lpstr>
      <vt:lpstr>Open Sans Light</vt:lpstr>
      <vt:lpstr>Times New Roman</vt:lpstr>
      <vt:lpstr>Wingdings</vt:lpstr>
      <vt:lpstr>Office Theme</vt:lpstr>
      <vt:lpstr>PowerPoint Presentation</vt:lpstr>
      <vt:lpstr>Which human rights are most affected by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Korisnik</cp:lastModifiedBy>
  <cp:revision>53</cp:revision>
  <dcterms:created xsi:type="dcterms:W3CDTF">2020-12-05T12:03:49Z</dcterms:created>
  <dcterms:modified xsi:type="dcterms:W3CDTF">2021-07-05T11:20:25Z</dcterms:modified>
</cp:coreProperties>
</file>