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56" r:id="rId3"/>
    <p:sldId id="260" r:id="rId4"/>
    <p:sldId id="258" r:id="rId5"/>
    <p:sldId id="265" r:id="rId6"/>
    <p:sldId id="273" r:id="rId7"/>
    <p:sldId id="259" r:id="rId8"/>
    <p:sldId id="261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7890D-0DD8-4B52-B3AE-A86A87545F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82A2C-5D21-484C-806F-D069FDECE169}">
      <dgm:prSet phldrT="[Text]" custT="1"/>
      <dgm:spPr/>
      <dgm:t>
        <a:bodyPr/>
        <a:lstStyle/>
        <a:p>
          <a:r>
            <a:rPr lang="en-US" sz="1600" b="0" i="1" dirty="0"/>
            <a:t>UN Framework Convention on Climate Change (UNFCCC), 1992</a:t>
          </a:r>
          <a:endParaRPr lang="en-US" sz="1600" dirty="0"/>
        </a:p>
      </dgm:t>
    </dgm:pt>
    <dgm:pt modelId="{0754E0F9-7D22-43E4-837F-05922A2EBF7E}" type="parTrans" cxnId="{FB3AAD63-1DAE-4856-AC2C-B57079118A8E}">
      <dgm:prSet/>
      <dgm:spPr/>
      <dgm:t>
        <a:bodyPr/>
        <a:lstStyle/>
        <a:p>
          <a:endParaRPr lang="en-US"/>
        </a:p>
      </dgm:t>
    </dgm:pt>
    <dgm:pt modelId="{0BADC2CA-22DC-45E5-8003-E2FAFAAEE5E8}" type="sibTrans" cxnId="{FB3AAD63-1DAE-4856-AC2C-B57079118A8E}">
      <dgm:prSet/>
      <dgm:spPr/>
      <dgm:t>
        <a:bodyPr/>
        <a:lstStyle/>
        <a:p>
          <a:endParaRPr lang="en-US"/>
        </a:p>
      </dgm:t>
    </dgm:pt>
    <dgm:pt modelId="{013A98CC-FB84-4C09-8769-1F4684C45506}">
      <dgm:prSet phldrT="[Text]" custT="1"/>
      <dgm:spPr/>
      <dgm:t>
        <a:bodyPr/>
        <a:lstStyle/>
        <a:p>
          <a:r>
            <a:rPr lang="en-US" sz="1600" dirty="0"/>
            <a:t> </a:t>
          </a:r>
          <a:r>
            <a:rPr lang="en-US" sz="1600" b="0" i="1" dirty="0"/>
            <a:t>Kyoto Protocol</a:t>
          </a:r>
          <a:r>
            <a:rPr lang="en-US" sz="1600" b="0" i="0" dirty="0"/>
            <a:t>, adopted in 1997 and entered into force in 2005</a:t>
          </a:r>
          <a:endParaRPr lang="en-US" sz="1600" dirty="0"/>
        </a:p>
      </dgm:t>
    </dgm:pt>
    <dgm:pt modelId="{067B9F03-1E41-4953-83C4-389F6E286406}" type="parTrans" cxnId="{B9FBD764-9E1F-4A71-AC02-C3E6CD61AA1B}">
      <dgm:prSet/>
      <dgm:spPr/>
      <dgm:t>
        <a:bodyPr/>
        <a:lstStyle/>
        <a:p>
          <a:endParaRPr lang="en-US"/>
        </a:p>
      </dgm:t>
    </dgm:pt>
    <dgm:pt modelId="{82135D99-D2F2-4EA2-A97B-8D568001C73D}" type="sibTrans" cxnId="{B9FBD764-9E1F-4A71-AC02-C3E6CD61AA1B}">
      <dgm:prSet/>
      <dgm:spPr/>
      <dgm:t>
        <a:bodyPr/>
        <a:lstStyle/>
        <a:p>
          <a:endParaRPr lang="en-US"/>
        </a:p>
      </dgm:t>
    </dgm:pt>
    <dgm:pt modelId="{28893016-B32E-41A7-8169-7957B0DC2972}">
      <dgm:prSet phldrT="[Text]" custT="1"/>
      <dgm:spPr/>
      <dgm:t>
        <a:bodyPr/>
        <a:lstStyle/>
        <a:p>
          <a:r>
            <a:rPr lang="en-US" sz="1600" b="0" i="1" dirty="0"/>
            <a:t>Paris Agreement, 2015</a:t>
          </a:r>
          <a:r>
            <a:rPr lang="en-US" sz="1600" b="0" i="0" dirty="0"/>
            <a:t>.</a:t>
          </a:r>
          <a:endParaRPr lang="en-US" sz="1600" dirty="0"/>
        </a:p>
      </dgm:t>
    </dgm:pt>
    <dgm:pt modelId="{CADB00B4-B436-42D2-BE1D-4DBB46D00527}" type="parTrans" cxnId="{1CFA5078-6389-4D44-A6E1-2879AE76BB7C}">
      <dgm:prSet/>
      <dgm:spPr/>
      <dgm:t>
        <a:bodyPr/>
        <a:lstStyle/>
        <a:p>
          <a:endParaRPr lang="en-US"/>
        </a:p>
      </dgm:t>
    </dgm:pt>
    <dgm:pt modelId="{D91CA86B-C995-4F6E-91C5-D2B7DDF0387D}" type="sibTrans" cxnId="{1CFA5078-6389-4D44-A6E1-2879AE76BB7C}">
      <dgm:prSet/>
      <dgm:spPr/>
      <dgm:t>
        <a:bodyPr/>
        <a:lstStyle/>
        <a:p>
          <a:endParaRPr lang="en-US"/>
        </a:p>
      </dgm:t>
    </dgm:pt>
    <dgm:pt modelId="{92FF6563-28F7-4CEA-B442-9D4ED7380C83}" type="pres">
      <dgm:prSet presAssocID="{7177890D-0DD8-4B52-B3AE-A86A87545F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E13C28-86A9-4D82-9E62-82A77F8192E4}" type="pres">
      <dgm:prSet presAssocID="{9FD82A2C-5D21-484C-806F-D069FDECE169}" presName="parentLin" presStyleCnt="0"/>
      <dgm:spPr/>
    </dgm:pt>
    <dgm:pt modelId="{9AFE7489-1D68-45BE-A813-CEBD50303A16}" type="pres">
      <dgm:prSet presAssocID="{9FD82A2C-5D21-484C-806F-D069FDECE16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43DF222-0FD2-422A-B5F4-BC7E56FBF523}" type="pres">
      <dgm:prSet presAssocID="{9FD82A2C-5D21-484C-806F-D069FDECE169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FA250-0DA4-4067-B3C5-C524C6A8E440}" type="pres">
      <dgm:prSet presAssocID="{9FD82A2C-5D21-484C-806F-D069FDECE169}" presName="negativeSpace" presStyleCnt="0"/>
      <dgm:spPr/>
    </dgm:pt>
    <dgm:pt modelId="{E8D8E46C-6411-44BB-9A7A-7D141C608A93}" type="pres">
      <dgm:prSet presAssocID="{9FD82A2C-5D21-484C-806F-D069FDECE169}" presName="childText" presStyleLbl="conFgAcc1" presStyleIdx="0" presStyleCnt="3">
        <dgm:presLayoutVars>
          <dgm:bulletEnabled val="1"/>
        </dgm:presLayoutVars>
      </dgm:prSet>
      <dgm:spPr/>
    </dgm:pt>
    <dgm:pt modelId="{1A79714B-98E5-449E-9341-218E1270023A}" type="pres">
      <dgm:prSet presAssocID="{0BADC2CA-22DC-45E5-8003-E2FAFAAEE5E8}" presName="spaceBetweenRectangles" presStyleCnt="0"/>
      <dgm:spPr/>
    </dgm:pt>
    <dgm:pt modelId="{09C1A3AA-08C0-4ACA-AE9D-1F0B93AF2909}" type="pres">
      <dgm:prSet presAssocID="{013A98CC-FB84-4C09-8769-1F4684C45506}" presName="parentLin" presStyleCnt="0"/>
      <dgm:spPr/>
    </dgm:pt>
    <dgm:pt modelId="{BF45268A-39D3-4167-A1B8-783455C86AE8}" type="pres">
      <dgm:prSet presAssocID="{013A98CC-FB84-4C09-8769-1F4684C4550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4B94C8-D8EF-40BD-A1A3-01182F9761A3}" type="pres">
      <dgm:prSet presAssocID="{013A98CC-FB84-4C09-8769-1F4684C45506}" presName="parentText" presStyleLbl="node1" presStyleIdx="1" presStyleCnt="3" custScaleX="144550" custLinFactNeighborX="-13454" custLinFactNeighborY="28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59454-62D2-4D03-8272-D4A3F4D3E554}" type="pres">
      <dgm:prSet presAssocID="{013A98CC-FB84-4C09-8769-1F4684C45506}" presName="negativeSpace" presStyleCnt="0"/>
      <dgm:spPr/>
    </dgm:pt>
    <dgm:pt modelId="{B188EA3C-ABFE-49B0-8E60-3E7441656F0B}" type="pres">
      <dgm:prSet presAssocID="{013A98CC-FB84-4C09-8769-1F4684C45506}" presName="childText" presStyleLbl="conFgAcc1" presStyleIdx="1" presStyleCnt="3">
        <dgm:presLayoutVars>
          <dgm:bulletEnabled val="1"/>
        </dgm:presLayoutVars>
      </dgm:prSet>
      <dgm:spPr/>
    </dgm:pt>
    <dgm:pt modelId="{077B8685-4374-4F08-B0A0-1BE16E1B302C}" type="pres">
      <dgm:prSet presAssocID="{82135D99-D2F2-4EA2-A97B-8D568001C73D}" presName="spaceBetweenRectangles" presStyleCnt="0"/>
      <dgm:spPr/>
    </dgm:pt>
    <dgm:pt modelId="{60A4E49F-5D7C-4FB0-A034-11BD6FFB062C}" type="pres">
      <dgm:prSet presAssocID="{28893016-B32E-41A7-8169-7957B0DC2972}" presName="parentLin" presStyleCnt="0"/>
      <dgm:spPr/>
    </dgm:pt>
    <dgm:pt modelId="{50A3852C-5EF3-426E-BF0E-91AE34EDCBB7}" type="pres">
      <dgm:prSet presAssocID="{28893016-B32E-41A7-8169-7957B0DC297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07229F8-E992-4621-AEE7-D511EE754F3F}" type="pres">
      <dgm:prSet presAssocID="{28893016-B32E-41A7-8169-7957B0DC2972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70EC4-77A6-4F23-B4D4-6050A46242EC}" type="pres">
      <dgm:prSet presAssocID="{28893016-B32E-41A7-8169-7957B0DC2972}" presName="negativeSpace" presStyleCnt="0"/>
      <dgm:spPr/>
    </dgm:pt>
    <dgm:pt modelId="{2CE22F0D-8E27-4A08-82B1-847A0AA4D07D}" type="pres">
      <dgm:prSet presAssocID="{28893016-B32E-41A7-8169-7957B0DC29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24C6E7-8B0C-4B22-99D9-6C56BD7B4259}" type="presOf" srcId="{013A98CC-FB84-4C09-8769-1F4684C45506}" destId="{9B4B94C8-D8EF-40BD-A1A3-01182F9761A3}" srcOrd="1" destOrd="0" presId="urn:microsoft.com/office/officeart/2005/8/layout/list1"/>
    <dgm:cxn modelId="{A6426F4D-F90D-45B3-A809-86B3C6F775C3}" type="presOf" srcId="{013A98CC-FB84-4C09-8769-1F4684C45506}" destId="{BF45268A-39D3-4167-A1B8-783455C86AE8}" srcOrd="0" destOrd="0" presId="urn:microsoft.com/office/officeart/2005/8/layout/list1"/>
    <dgm:cxn modelId="{B9FBD764-9E1F-4A71-AC02-C3E6CD61AA1B}" srcId="{7177890D-0DD8-4B52-B3AE-A86A87545FC5}" destId="{013A98CC-FB84-4C09-8769-1F4684C45506}" srcOrd="1" destOrd="0" parTransId="{067B9F03-1E41-4953-83C4-389F6E286406}" sibTransId="{82135D99-D2F2-4EA2-A97B-8D568001C73D}"/>
    <dgm:cxn modelId="{4658B659-4E9C-4F48-BE6D-6D614DBA4FD8}" type="presOf" srcId="{9FD82A2C-5D21-484C-806F-D069FDECE169}" destId="{B43DF222-0FD2-422A-B5F4-BC7E56FBF523}" srcOrd="1" destOrd="0" presId="urn:microsoft.com/office/officeart/2005/8/layout/list1"/>
    <dgm:cxn modelId="{AF832D6A-BA93-44B0-BB55-4CC417806B0A}" type="presOf" srcId="{9FD82A2C-5D21-484C-806F-D069FDECE169}" destId="{9AFE7489-1D68-45BE-A813-CEBD50303A16}" srcOrd="0" destOrd="0" presId="urn:microsoft.com/office/officeart/2005/8/layout/list1"/>
    <dgm:cxn modelId="{92F9933B-F226-4786-9307-1A2E3DE2E331}" type="presOf" srcId="{28893016-B32E-41A7-8169-7957B0DC2972}" destId="{C07229F8-E992-4621-AEE7-D511EE754F3F}" srcOrd="1" destOrd="0" presId="urn:microsoft.com/office/officeart/2005/8/layout/list1"/>
    <dgm:cxn modelId="{1CFA5078-6389-4D44-A6E1-2879AE76BB7C}" srcId="{7177890D-0DD8-4B52-B3AE-A86A87545FC5}" destId="{28893016-B32E-41A7-8169-7957B0DC2972}" srcOrd="2" destOrd="0" parTransId="{CADB00B4-B436-42D2-BE1D-4DBB46D00527}" sibTransId="{D91CA86B-C995-4F6E-91C5-D2B7DDF0387D}"/>
    <dgm:cxn modelId="{46F0DC38-F6D1-42E5-98CB-9D4925F22D33}" type="presOf" srcId="{28893016-B32E-41A7-8169-7957B0DC2972}" destId="{50A3852C-5EF3-426E-BF0E-91AE34EDCBB7}" srcOrd="0" destOrd="0" presId="urn:microsoft.com/office/officeart/2005/8/layout/list1"/>
    <dgm:cxn modelId="{FB3AAD63-1DAE-4856-AC2C-B57079118A8E}" srcId="{7177890D-0DD8-4B52-B3AE-A86A87545FC5}" destId="{9FD82A2C-5D21-484C-806F-D069FDECE169}" srcOrd="0" destOrd="0" parTransId="{0754E0F9-7D22-43E4-837F-05922A2EBF7E}" sibTransId="{0BADC2CA-22DC-45E5-8003-E2FAFAAEE5E8}"/>
    <dgm:cxn modelId="{A147ACD2-30E5-4CB4-BCE5-BEC0DE269180}" type="presOf" srcId="{7177890D-0DD8-4B52-B3AE-A86A87545FC5}" destId="{92FF6563-28F7-4CEA-B442-9D4ED7380C83}" srcOrd="0" destOrd="0" presId="urn:microsoft.com/office/officeart/2005/8/layout/list1"/>
    <dgm:cxn modelId="{53BD8B83-A9D5-423F-B9E3-94A5C688B89B}" type="presParOf" srcId="{92FF6563-28F7-4CEA-B442-9D4ED7380C83}" destId="{ADE13C28-86A9-4D82-9E62-82A77F8192E4}" srcOrd="0" destOrd="0" presId="urn:microsoft.com/office/officeart/2005/8/layout/list1"/>
    <dgm:cxn modelId="{C91D5F2A-47F0-4C3F-ADBF-9C2A45DF7C62}" type="presParOf" srcId="{ADE13C28-86A9-4D82-9E62-82A77F8192E4}" destId="{9AFE7489-1D68-45BE-A813-CEBD50303A16}" srcOrd="0" destOrd="0" presId="urn:microsoft.com/office/officeart/2005/8/layout/list1"/>
    <dgm:cxn modelId="{1E1EC8EF-7F97-487E-B6F3-53D5FB1D228C}" type="presParOf" srcId="{ADE13C28-86A9-4D82-9E62-82A77F8192E4}" destId="{B43DF222-0FD2-422A-B5F4-BC7E56FBF523}" srcOrd="1" destOrd="0" presId="urn:microsoft.com/office/officeart/2005/8/layout/list1"/>
    <dgm:cxn modelId="{B99E52DD-DE2D-4FD2-B48E-B16F272E2B51}" type="presParOf" srcId="{92FF6563-28F7-4CEA-B442-9D4ED7380C83}" destId="{38CFA250-0DA4-4067-B3C5-C524C6A8E440}" srcOrd="1" destOrd="0" presId="urn:microsoft.com/office/officeart/2005/8/layout/list1"/>
    <dgm:cxn modelId="{2041EEBD-CD02-4141-856E-9A63C165200A}" type="presParOf" srcId="{92FF6563-28F7-4CEA-B442-9D4ED7380C83}" destId="{E8D8E46C-6411-44BB-9A7A-7D141C608A93}" srcOrd="2" destOrd="0" presId="urn:microsoft.com/office/officeart/2005/8/layout/list1"/>
    <dgm:cxn modelId="{DB3035D4-313A-41A7-BE31-2DD7A0616914}" type="presParOf" srcId="{92FF6563-28F7-4CEA-B442-9D4ED7380C83}" destId="{1A79714B-98E5-449E-9341-218E1270023A}" srcOrd="3" destOrd="0" presId="urn:microsoft.com/office/officeart/2005/8/layout/list1"/>
    <dgm:cxn modelId="{DF28769E-71BC-4B23-881B-C17E9CC7B94A}" type="presParOf" srcId="{92FF6563-28F7-4CEA-B442-9D4ED7380C83}" destId="{09C1A3AA-08C0-4ACA-AE9D-1F0B93AF2909}" srcOrd="4" destOrd="0" presId="urn:microsoft.com/office/officeart/2005/8/layout/list1"/>
    <dgm:cxn modelId="{C6870153-879F-4BDF-BA8D-4B80E34A43B8}" type="presParOf" srcId="{09C1A3AA-08C0-4ACA-AE9D-1F0B93AF2909}" destId="{BF45268A-39D3-4167-A1B8-783455C86AE8}" srcOrd="0" destOrd="0" presId="urn:microsoft.com/office/officeart/2005/8/layout/list1"/>
    <dgm:cxn modelId="{26B44BB9-C711-4D27-A799-93BE84F1B229}" type="presParOf" srcId="{09C1A3AA-08C0-4ACA-AE9D-1F0B93AF2909}" destId="{9B4B94C8-D8EF-40BD-A1A3-01182F9761A3}" srcOrd="1" destOrd="0" presId="urn:microsoft.com/office/officeart/2005/8/layout/list1"/>
    <dgm:cxn modelId="{818C785C-98FF-4A08-8FC1-D580CEAFB3BF}" type="presParOf" srcId="{92FF6563-28F7-4CEA-B442-9D4ED7380C83}" destId="{14159454-62D2-4D03-8272-D4A3F4D3E554}" srcOrd="5" destOrd="0" presId="urn:microsoft.com/office/officeart/2005/8/layout/list1"/>
    <dgm:cxn modelId="{A5848AA7-A3AA-4C6B-AB3B-B9037CC83631}" type="presParOf" srcId="{92FF6563-28F7-4CEA-B442-9D4ED7380C83}" destId="{B188EA3C-ABFE-49B0-8E60-3E7441656F0B}" srcOrd="6" destOrd="0" presId="urn:microsoft.com/office/officeart/2005/8/layout/list1"/>
    <dgm:cxn modelId="{F14AB613-9A93-465B-AF7F-D8FB0DE72766}" type="presParOf" srcId="{92FF6563-28F7-4CEA-B442-9D4ED7380C83}" destId="{077B8685-4374-4F08-B0A0-1BE16E1B302C}" srcOrd="7" destOrd="0" presId="urn:microsoft.com/office/officeart/2005/8/layout/list1"/>
    <dgm:cxn modelId="{15992D59-B228-4F85-9BE4-7DEADFF04168}" type="presParOf" srcId="{92FF6563-28F7-4CEA-B442-9D4ED7380C83}" destId="{60A4E49F-5D7C-4FB0-A034-11BD6FFB062C}" srcOrd="8" destOrd="0" presId="urn:microsoft.com/office/officeart/2005/8/layout/list1"/>
    <dgm:cxn modelId="{124F43CD-87E6-4E26-9C94-68E6CA0ED3DF}" type="presParOf" srcId="{60A4E49F-5D7C-4FB0-A034-11BD6FFB062C}" destId="{50A3852C-5EF3-426E-BF0E-91AE34EDCBB7}" srcOrd="0" destOrd="0" presId="urn:microsoft.com/office/officeart/2005/8/layout/list1"/>
    <dgm:cxn modelId="{B0DB4FB0-4870-4D00-A727-2FF397E59ED7}" type="presParOf" srcId="{60A4E49F-5D7C-4FB0-A034-11BD6FFB062C}" destId="{C07229F8-E992-4621-AEE7-D511EE754F3F}" srcOrd="1" destOrd="0" presId="urn:microsoft.com/office/officeart/2005/8/layout/list1"/>
    <dgm:cxn modelId="{FDDD3AE8-3A55-4BCF-9424-E90E421E00DD}" type="presParOf" srcId="{92FF6563-28F7-4CEA-B442-9D4ED7380C83}" destId="{E1B70EC4-77A6-4F23-B4D4-6050A46242EC}" srcOrd="9" destOrd="0" presId="urn:microsoft.com/office/officeart/2005/8/layout/list1"/>
    <dgm:cxn modelId="{C86ACFE2-80DA-4F4E-88CE-DF7C2349C5A5}" type="presParOf" srcId="{92FF6563-28F7-4CEA-B442-9D4ED7380C83}" destId="{2CE22F0D-8E27-4A08-82B1-847A0AA4D0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EB1B6-34A4-465C-B5BA-483EDC7A716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9DCC7-8B79-4763-A0CD-48E230F03E83}">
      <dgm:prSet phldrT="[Text]" custT="1"/>
      <dgm:spPr/>
      <dgm:t>
        <a:bodyPr/>
        <a:lstStyle/>
        <a:p>
          <a:r>
            <a:rPr lang="en-US" sz="1400" b="1" i="1" dirty="0"/>
            <a:t>UN Framework Convention on Climate Change</a:t>
          </a:r>
          <a:endParaRPr lang="en-US" sz="1400" b="1" dirty="0"/>
        </a:p>
      </dgm:t>
    </dgm:pt>
    <dgm:pt modelId="{886261E1-6E77-4D29-88C7-974B219D314B}" type="parTrans" cxnId="{591137D8-9984-4B35-B69C-ACA2706E9EF0}">
      <dgm:prSet/>
      <dgm:spPr/>
      <dgm:t>
        <a:bodyPr/>
        <a:lstStyle/>
        <a:p>
          <a:endParaRPr lang="en-US"/>
        </a:p>
      </dgm:t>
    </dgm:pt>
    <dgm:pt modelId="{68187BF6-B65E-41F0-A330-8CCDA80E5B38}" type="sibTrans" cxnId="{591137D8-9984-4B35-B69C-ACA2706E9EF0}">
      <dgm:prSet/>
      <dgm:spPr/>
      <dgm:t>
        <a:bodyPr/>
        <a:lstStyle/>
        <a:p>
          <a:endParaRPr lang="en-US"/>
        </a:p>
      </dgm:t>
    </dgm:pt>
    <dgm:pt modelId="{34A34540-713B-49C8-9317-D19B7BE383A8}">
      <dgm:prSet phldrT="[Text]" custT="1"/>
      <dgm:spPr/>
      <dgm:t>
        <a:bodyPr/>
        <a:lstStyle/>
        <a:p>
          <a:r>
            <a:rPr lang="en-US" sz="1200" b="0" i="0" dirty="0"/>
            <a:t>Ratified by 197 countries</a:t>
          </a:r>
          <a:endParaRPr lang="en-US" sz="1200" dirty="0"/>
        </a:p>
      </dgm:t>
    </dgm:pt>
    <dgm:pt modelId="{3B05D373-B225-4ADB-888A-B694DB6238EE}" type="parTrans" cxnId="{C6261C89-B63A-4224-A068-C91D34077CC7}">
      <dgm:prSet/>
      <dgm:spPr/>
      <dgm:t>
        <a:bodyPr/>
        <a:lstStyle/>
        <a:p>
          <a:endParaRPr lang="en-US"/>
        </a:p>
      </dgm:t>
    </dgm:pt>
    <dgm:pt modelId="{A7CFDB18-1055-467C-A7AF-51CE8ECC3193}" type="sibTrans" cxnId="{C6261C89-B63A-4224-A068-C91D34077CC7}">
      <dgm:prSet/>
      <dgm:spPr/>
      <dgm:t>
        <a:bodyPr/>
        <a:lstStyle/>
        <a:p>
          <a:endParaRPr lang="en-US"/>
        </a:p>
      </dgm:t>
    </dgm:pt>
    <dgm:pt modelId="{8187737B-8569-448B-9376-B5CCC69F0FA2}">
      <dgm:prSet phldrT="[Text]" custT="1"/>
      <dgm:spPr/>
      <dgm:t>
        <a:bodyPr/>
        <a:lstStyle/>
        <a:p>
          <a:r>
            <a:rPr lang="en-US" sz="1200" b="0" i="0" dirty="0"/>
            <a:t>the first global treaty t</a:t>
          </a:r>
          <a:r>
            <a:rPr lang="sr-Latn-RS" sz="1200" b="0" i="0" dirty="0"/>
            <a:t>hat</a:t>
          </a:r>
          <a:r>
            <a:rPr lang="en-US" sz="1200" b="0" i="0" dirty="0"/>
            <a:t> explicitly address</a:t>
          </a:r>
          <a:r>
            <a:rPr lang="sr-Latn-RS" sz="1200" b="0" i="0" dirty="0"/>
            <a:t>ed</a:t>
          </a:r>
          <a:r>
            <a:rPr lang="en-US" sz="1200" b="0" i="0" dirty="0"/>
            <a:t> climate change</a:t>
          </a:r>
          <a:endParaRPr lang="en-US" sz="1200" dirty="0"/>
        </a:p>
      </dgm:t>
    </dgm:pt>
    <dgm:pt modelId="{AAEF75A7-5F35-44BF-BFCD-BC01E5A267C4}" type="parTrans" cxnId="{C9E5E500-A01D-4CFF-B2F4-E97C4681B908}">
      <dgm:prSet/>
      <dgm:spPr/>
      <dgm:t>
        <a:bodyPr/>
        <a:lstStyle/>
        <a:p>
          <a:endParaRPr lang="en-US"/>
        </a:p>
      </dgm:t>
    </dgm:pt>
    <dgm:pt modelId="{F5DDBEC2-1A80-4272-A4D5-6BA3FAAB6C35}" type="sibTrans" cxnId="{C9E5E500-A01D-4CFF-B2F4-E97C4681B908}">
      <dgm:prSet/>
      <dgm:spPr/>
      <dgm:t>
        <a:bodyPr/>
        <a:lstStyle/>
        <a:p>
          <a:endParaRPr lang="en-US"/>
        </a:p>
      </dgm:t>
    </dgm:pt>
    <dgm:pt modelId="{CFBF8974-13D3-4954-A1F8-A8079C7C696D}">
      <dgm:prSet phldrT="[Text]" custT="1"/>
      <dgm:spPr/>
      <dgm:t>
        <a:bodyPr/>
        <a:lstStyle/>
        <a:p>
          <a:r>
            <a:rPr lang="en-US" sz="900" b="0" i="0" dirty="0"/>
            <a:t>The ultimate objective of the Convention is to stabilize greenhouse gas concentrations "at a level that would prevent dangerous anthropogenic (human induced) interference with the climate system." </a:t>
          </a:r>
          <a:endParaRPr lang="en-US" sz="900" dirty="0"/>
        </a:p>
      </dgm:t>
    </dgm:pt>
    <dgm:pt modelId="{84B6B8C1-1AE2-4235-881A-16137BFE31E0}" type="parTrans" cxnId="{3ED91271-DB34-4E13-A1C6-78C4FD8170EA}">
      <dgm:prSet/>
      <dgm:spPr/>
      <dgm:t>
        <a:bodyPr/>
        <a:lstStyle/>
        <a:p>
          <a:endParaRPr lang="en-US"/>
        </a:p>
      </dgm:t>
    </dgm:pt>
    <dgm:pt modelId="{3C1E6389-2C9E-4B99-96B3-665FB3C3F1BD}" type="sibTrans" cxnId="{3ED91271-DB34-4E13-A1C6-78C4FD8170EA}">
      <dgm:prSet/>
      <dgm:spPr/>
      <dgm:t>
        <a:bodyPr/>
        <a:lstStyle/>
        <a:p>
          <a:endParaRPr lang="en-US"/>
        </a:p>
      </dgm:t>
    </dgm:pt>
    <dgm:pt modelId="{C7F06B14-8AA6-4525-82FD-DFF1BBAF25F5}" type="pres">
      <dgm:prSet presAssocID="{361EB1B6-34A4-465C-B5BA-483EDC7A71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B6E23-0E44-407A-9336-AD1F69902546}" type="pres">
      <dgm:prSet presAssocID="{59C9DCC7-8B79-4763-A0CD-48E230F03E83}" presName="centerShape" presStyleLbl="node0" presStyleIdx="0" presStyleCnt="1"/>
      <dgm:spPr/>
      <dgm:t>
        <a:bodyPr/>
        <a:lstStyle/>
        <a:p>
          <a:endParaRPr lang="en-US"/>
        </a:p>
      </dgm:t>
    </dgm:pt>
    <dgm:pt modelId="{326A37B3-1EA7-431E-B92A-179E778EBBE4}" type="pres">
      <dgm:prSet presAssocID="{3B05D373-B225-4ADB-888A-B694DB6238EE}" presName="parTrans" presStyleLbl="sibTrans2D1" presStyleIdx="0" presStyleCnt="3"/>
      <dgm:spPr/>
      <dgm:t>
        <a:bodyPr/>
        <a:lstStyle/>
        <a:p>
          <a:endParaRPr lang="en-US"/>
        </a:p>
      </dgm:t>
    </dgm:pt>
    <dgm:pt modelId="{0DDF5D52-0557-4BC2-BC12-3AA31802C793}" type="pres">
      <dgm:prSet presAssocID="{3B05D373-B225-4ADB-888A-B694DB6238E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3FB780D-7ACC-4A43-9988-291B0E76F1CA}" type="pres">
      <dgm:prSet presAssocID="{34A34540-713B-49C8-9317-D19B7BE383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67175-07C6-452A-8C3A-D825F3DCBABB}" type="pres">
      <dgm:prSet presAssocID="{AAEF75A7-5F35-44BF-BFCD-BC01E5A267C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A78941C7-759F-450F-95DD-99FD8C2465E9}" type="pres">
      <dgm:prSet presAssocID="{AAEF75A7-5F35-44BF-BFCD-BC01E5A267C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A7AABAC-D765-4987-A27F-31D248DE13CC}" type="pres">
      <dgm:prSet presAssocID="{8187737B-8569-448B-9376-B5CCC69F0F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1E6CA-8257-4A64-B6F1-4A87D451B65F}" type="pres">
      <dgm:prSet presAssocID="{84B6B8C1-1AE2-4235-881A-16137BFE31E0}" presName="parTrans" presStyleLbl="sibTrans2D1" presStyleIdx="2" presStyleCnt="3"/>
      <dgm:spPr/>
      <dgm:t>
        <a:bodyPr/>
        <a:lstStyle/>
        <a:p>
          <a:endParaRPr lang="en-US"/>
        </a:p>
      </dgm:t>
    </dgm:pt>
    <dgm:pt modelId="{A0706C6A-5E21-4060-8938-B0A2C49AC6F3}" type="pres">
      <dgm:prSet presAssocID="{84B6B8C1-1AE2-4235-881A-16137BFE31E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51FB5BD-284D-477F-9636-91B5E38C631B}" type="pres">
      <dgm:prSet presAssocID="{CFBF8974-13D3-4954-A1F8-A8079C7C69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31B33-15A7-4C1B-89C5-6E6CE4170704}" type="presOf" srcId="{84B6B8C1-1AE2-4235-881A-16137BFE31E0}" destId="{F821E6CA-8257-4A64-B6F1-4A87D451B65F}" srcOrd="0" destOrd="0" presId="urn:microsoft.com/office/officeart/2005/8/layout/radial5"/>
    <dgm:cxn modelId="{A5EE4D38-544B-46EF-9574-E2282D10EDD9}" type="presOf" srcId="{84B6B8C1-1AE2-4235-881A-16137BFE31E0}" destId="{A0706C6A-5E21-4060-8938-B0A2C49AC6F3}" srcOrd="1" destOrd="0" presId="urn:microsoft.com/office/officeart/2005/8/layout/radial5"/>
    <dgm:cxn modelId="{609DD531-468A-4332-BD68-9ACDA983DE8E}" type="presOf" srcId="{AAEF75A7-5F35-44BF-BFCD-BC01E5A267C4}" destId="{A78941C7-759F-450F-95DD-99FD8C2465E9}" srcOrd="1" destOrd="0" presId="urn:microsoft.com/office/officeart/2005/8/layout/radial5"/>
    <dgm:cxn modelId="{C9E5E500-A01D-4CFF-B2F4-E97C4681B908}" srcId="{59C9DCC7-8B79-4763-A0CD-48E230F03E83}" destId="{8187737B-8569-448B-9376-B5CCC69F0FA2}" srcOrd="1" destOrd="0" parTransId="{AAEF75A7-5F35-44BF-BFCD-BC01E5A267C4}" sibTransId="{F5DDBEC2-1A80-4272-A4D5-6BA3FAAB6C35}"/>
    <dgm:cxn modelId="{C6261C89-B63A-4224-A068-C91D34077CC7}" srcId="{59C9DCC7-8B79-4763-A0CD-48E230F03E83}" destId="{34A34540-713B-49C8-9317-D19B7BE383A8}" srcOrd="0" destOrd="0" parTransId="{3B05D373-B225-4ADB-888A-B694DB6238EE}" sibTransId="{A7CFDB18-1055-467C-A7AF-51CE8ECC3193}"/>
    <dgm:cxn modelId="{6545EF2F-4051-40FF-BCC0-4FB58CDBC230}" type="presOf" srcId="{CFBF8974-13D3-4954-A1F8-A8079C7C696D}" destId="{751FB5BD-284D-477F-9636-91B5E38C631B}" srcOrd="0" destOrd="0" presId="urn:microsoft.com/office/officeart/2005/8/layout/radial5"/>
    <dgm:cxn modelId="{591137D8-9984-4B35-B69C-ACA2706E9EF0}" srcId="{361EB1B6-34A4-465C-B5BA-483EDC7A716B}" destId="{59C9DCC7-8B79-4763-A0CD-48E230F03E83}" srcOrd="0" destOrd="0" parTransId="{886261E1-6E77-4D29-88C7-974B219D314B}" sibTransId="{68187BF6-B65E-41F0-A330-8CCDA80E5B38}"/>
    <dgm:cxn modelId="{993362FB-A1AE-4D35-9E5B-CEC9C17CC276}" type="presOf" srcId="{34A34540-713B-49C8-9317-D19B7BE383A8}" destId="{33FB780D-7ACC-4A43-9988-291B0E76F1CA}" srcOrd="0" destOrd="0" presId="urn:microsoft.com/office/officeart/2005/8/layout/radial5"/>
    <dgm:cxn modelId="{2D9FD5C6-E83E-49BF-9E1F-5B0B30B3AFA0}" type="presOf" srcId="{59C9DCC7-8B79-4763-A0CD-48E230F03E83}" destId="{D2CB6E23-0E44-407A-9336-AD1F69902546}" srcOrd="0" destOrd="0" presId="urn:microsoft.com/office/officeart/2005/8/layout/radial5"/>
    <dgm:cxn modelId="{2F1F3739-C2EE-410C-A78A-0E0F8380D88B}" type="presOf" srcId="{8187737B-8569-448B-9376-B5CCC69F0FA2}" destId="{EA7AABAC-D765-4987-A27F-31D248DE13CC}" srcOrd="0" destOrd="0" presId="urn:microsoft.com/office/officeart/2005/8/layout/radial5"/>
    <dgm:cxn modelId="{210594D6-A081-4252-9B9D-DD14EBA8AC41}" type="presOf" srcId="{3B05D373-B225-4ADB-888A-B694DB6238EE}" destId="{0DDF5D52-0557-4BC2-BC12-3AA31802C793}" srcOrd="1" destOrd="0" presId="urn:microsoft.com/office/officeart/2005/8/layout/radial5"/>
    <dgm:cxn modelId="{4856D242-C05D-4DAD-BF32-B3514FCB93F3}" type="presOf" srcId="{361EB1B6-34A4-465C-B5BA-483EDC7A716B}" destId="{C7F06B14-8AA6-4525-82FD-DFF1BBAF25F5}" srcOrd="0" destOrd="0" presId="urn:microsoft.com/office/officeart/2005/8/layout/radial5"/>
    <dgm:cxn modelId="{2D728221-A3DA-42D1-9068-764AC6A3B382}" type="presOf" srcId="{AAEF75A7-5F35-44BF-BFCD-BC01E5A267C4}" destId="{DA767175-07C6-452A-8C3A-D825F3DCBABB}" srcOrd="0" destOrd="0" presId="urn:microsoft.com/office/officeart/2005/8/layout/radial5"/>
    <dgm:cxn modelId="{3ED91271-DB34-4E13-A1C6-78C4FD8170EA}" srcId="{59C9DCC7-8B79-4763-A0CD-48E230F03E83}" destId="{CFBF8974-13D3-4954-A1F8-A8079C7C696D}" srcOrd="2" destOrd="0" parTransId="{84B6B8C1-1AE2-4235-881A-16137BFE31E0}" sibTransId="{3C1E6389-2C9E-4B99-96B3-665FB3C3F1BD}"/>
    <dgm:cxn modelId="{A7CA268F-B69F-4664-B485-EC148D51A10D}" type="presOf" srcId="{3B05D373-B225-4ADB-888A-B694DB6238EE}" destId="{326A37B3-1EA7-431E-B92A-179E778EBBE4}" srcOrd="0" destOrd="0" presId="urn:microsoft.com/office/officeart/2005/8/layout/radial5"/>
    <dgm:cxn modelId="{D18637C8-1547-4287-B88B-793E5F55350E}" type="presParOf" srcId="{C7F06B14-8AA6-4525-82FD-DFF1BBAF25F5}" destId="{D2CB6E23-0E44-407A-9336-AD1F69902546}" srcOrd="0" destOrd="0" presId="urn:microsoft.com/office/officeart/2005/8/layout/radial5"/>
    <dgm:cxn modelId="{78CD51E0-1D46-4AC2-83F6-B31B58330923}" type="presParOf" srcId="{C7F06B14-8AA6-4525-82FD-DFF1BBAF25F5}" destId="{326A37B3-1EA7-431E-B92A-179E778EBBE4}" srcOrd="1" destOrd="0" presId="urn:microsoft.com/office/officeart/2005/8/layout/radial5"/>
    <dgm:cxn modelId="{761B5CBE-12AE-4A39-9077-C674E40D4EFA}" type="presParOf" srcId="{326A37B3-1EA7-431E-B92A-179E778EBBE4}" destId="{0DDF5D52-0557-4BC2-BC12-3AA31802C793}" srcOrd="0" destOrd="0" presId="urn:microsoft.com/office/officeart/2005/8/layout/radial5"/>
    <dgm:cxn modelId="{821DA6E3-012B-482B-84E4-EB962A70C230}" type="presParOf" srcId="{C7F06B14-8AA6-4525-82FD-DFF1BBAF25F5}" destId="{33FB780D-7ACC-4A43-9988-291B0E76F1CA}" srcOrd="2" destOrd="0" presId="urn:microsoft.com/office/officeart/2005/8/layout/radial5"/>
    <dgm:cxn modelId="{6C69C4B8-82D3-492F-8C50-EAA248D00DBF}" type="presParOf" srcId="{C7F06B14-8AA6-4525-82FD-DFF1BBAF25F5}" destId="{DA767175-07C6-452A-8C3A-D825F3DCBABB}" srcOrd="3" destOrd="0" presId="urn:microsoft.com/office/officeart/2005/8/layout/radial5"/>
    <dgm:cxn modelId="{0D8DCFD9-D326-4110-8AD5-1213E3329C78}" type="presParOf" srcId="{DA767175-07C6-452A-8C3A-D825F3DCBABB}" destId="{A78941C7-759F-450F-95DD-99FD8C2465E9}" srcOrd="0" destOrd="0" presId="urn:microsoft.com/office/officeart/2005/8/layout/radial5"/>
    <dgm:cxn modelId="{869B3596-47D8-4A42-8D22-3586884F96F2}" type="presParOf" srcId="{C7F06B14-8AA6-4525-82FD-DFF1BBAF25F5}" destId="{EA7AABAC-D765-4987-A27F-31D248DE13CC}" srcOrd="4" destOrd="0" presId="urn:microsoft.com/office/officeart/2005/8/layout/radial5"/>
    <dgm:cxn modelId="{AA785FC2-79DE-4149-9007-C65A7C9800B9}" type="presParOf" srcId="{C7F06B14-8AA6-4525-82FD-DFF1BBAF25F5}" destId="{F821E6CA-8257-4A64-B6F1-4A87D451B65F}" srcOrd="5" destOrd="0" presId="urn:microsoft.com/office/officeart/2005/8/layout/radial5"/>
    <dgm:cxn modelId="{37CB0B5C-D0E4-41C0-8807-86B8804CDA24}" type="presParOf" srcId="{F821E6CA-8257-4A64-B6F1-4A87D451B65F}" destId="{A0706C6A-5E21-4060-8938-B0A2C49AC6F3}" srcOrd="0" destOrd="0" presId="urn:microsoft.com/office/officeart/2005/8/layout/radial5"/>
    <dgm:cxn modelId="{4EAAC014-085E-4CF0-93E1-9A16513DE55A}" type="presParOf" srcId="{C7F06B14-8AA6-4525-82FD-DFF1BBAF25F5}" destId="{751FB5BD-284D-477F-9636-91B5E38C631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5AC8A3-57E7-49E0-97CE-BE1BC8BD13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440B55-70BB-4764-9F93-E189D450CFA8}">
      <dgm:prSet phldrT="[Text]"/>
      <dgm:spPr/>
      <dgm:t>
        <a:bodyPr/>
        <a:lstStyle/>
        <a:p>
          <a:r>
            <a:rPr lang="en-US" b="0" i="0" dirty="0"/>
            <a:t>the Kyoto Protocol operationalizes the</a:t>
          </a:r>
          <a:r>
            <a:rPr lang="en-US" b="0" i="0" u="none" dirty="0"/>
            <a:t> United Nations Framework Convention on Climate Change </a:t>
          </a:r>
          <a:r>
            <a:rPr lang="en-US" b="0" i="0" dirty="0"/>
            <a:t>by committing industrialized countries and economies in transition to limit and reduce greenhouse gases (</a:t>
          </a:r>
          <a:r>
            <a:rPr lang="en-US" b="0" i="0" dirty="0" err="1"/>
            <a:t>GHG</a:t>
          </a:r>
          <a:r>
            <a:rPr lang="en-US" b="0" i="0" dirty="0"/>
            <a:t>) emissions in accordance with agreed individual targets</a:t>
          </a:r>
          <a:endParaRPr lang="en-US" dirty="0"/>
        </a:p>
      </dgm:t>
    </dgm:pt>
    <dgm:pt modelId="{B3BF39A6-7982-4F8B-8C59-DA8913EDB810}" type="parTrans" cxnId="{A95E161B-6D52-42D7-A930-AAC5A6B24858}">
      <dgm:prSet/>
      <dgm:spPr/>
      <dgm:t>
        <a:bodyPr/>
        <a:lstStyle/>
        <a:p>
          <a:endParaRPr lang="en-US"/>
        </a:p>
      </dgm:t>
    </dgm:pt>
    <dgm:pt modelId="{0FA21607-615A-4955-B873-A0F043B9A179}" type="sibTrans" cxnId="{A95E161B-6D52-42D7-A930-AAC5A6B24858}">
      <dgm:prSet/>
      <dgm:spPr/>
      <dgm:t>
        <a:bodyPr/>
        <a:lstStyle/>
        <a:p>
          <a:endParaRPr lang="en-US"/>
        </a:p>
      </dgm:t>
    </dgm:pt>
    <dgm:pt modelId="{1E0E229A-6AE8-4829-B1D3-8454C5441530}">
      <dgm:prSet phldrT="[Text]"/>
      <dgm:spPr/>
      <dgm:t>
        <a:bodyPr/>
        <a:lstStyle/>
        <a:p>
          <a:r>
            <a:rPr lang="en-US" b="0" i="0" dirty="0"/>
            <a:t>In its Annex B the Kyoto Protocol sets binding emission reduction targets for 37 industrialized countries and economies in transition and the European Union. </a:t>
          </a:r>
          <a:endParaRPr lang="en-US" dirty="0"/>
        </a:p>
      </dgm:t>
    </dgm:pt>
    <dgm:pt modelId="{81CF78EF-B10D-4751-A1B9-4B4B3F799BD2}" type="parTrans" cxnId="{39722F52-0D83-474D-81B8-49BADD387C8E}">
      <dgm:prSet/>
      <dgm:spPr/>
      <dgm:t>
        <a:bodyPr/>
        <a:lstStyle/>
        <a:p>
          <a:endParaRPr lang="en-US"/>
        </a:p>
      </dgm:t>
    </dgm:pt>
    <dgm:pt modelId="{FA832D8A-370E-4BEF-B448-04D8B9DE85B9}" type="sibTrans" cxnId="{39722F52-0D83-474D-81B8-49BADD387C8E}">
      <dgm:prSet/>
      <dgm:spPr/>
      <dgm:t>
        <a:bodyPr/>
        <a:lstStyle/>
        <a:p>
          <a:endParaRPr lang="en-US"/>
        </a:p>
      </dgm:t>
    </dgm:pt>
    <dgm:pt modelId="{7A7C7A19-A900-4448-BBDA-45EDADF22C61}">
      <dgm:prSet phldrT="[Text]"/>
      <dgm:spPr/>
      <dgm:t>
        <a:bodyPr/>
        <a:lstStyle/>
        <a:p>
          <a:r>
            <a:rPr lang="en-US" b="0" i="0" dirty="0"/>
            <a:t>the Doha Amendment </a:t>
          </a:r>
          <a:endParaRPr lang="en-US" b="1" dirty="0"/>
        </a:p>
      </dgm:t>
    </dgm:pt>
    <dgm:pt modelId="{5918BA7E-F6C5-44FB-A8D6-09C419AA7BEA}" type="parTrans" cxnId="{7F502119-8BBA-4022-A8F4-FC7F4B8A85B1}">
      <dgm:prSet/>
      <dgm:spPr/>
      <dgm:t>
        <a:bodyPr/>
        <a:lstStyle/>
        <a:p>
          <a:endParaRPr lang="en-US"/>
        </a:p>
      </dgm:t>
    </dgm:pt>
    <dgm:pt modelId="{5788A307-6443-45BA-9D46-3F0F79A9B0CD}" type="sibTrans" cxnId="{7F502119-8BBA-4022-A8F4-FC7F4B8A85B1}">
      <dgm:prSet/>
      <dgm:spPr/>
      <dgm:t>
        <a:bodyPr/>
        <a:lstStyle/>
        <a:p>
          <a:endParaRPr lang="en-US"/>
        </a:p>
      </dgm:t>
    </dgm:pt>
    <dgm:pt modelId="{8977A096-3F72-4C7A-B16F-BDBF195408D3}">
      <dgm:prSet/>
      <dgm:spPr/>
      <dgm:t>
        <a:bodyPr/>
        <a:lstStyle/>
        <a:p>
          <a:r>
            <a:rPr lang="en-US" dirty="0"/>
            <a:t>KYOTO PROTOCOL TO THE UNITED NATIONS FRAMEWORK CONVENTION ON CLIMATE CHANGE </a:t>
          </a:r>
        </a:p>
      </dgm:t>
    </dgm:pt>
    <dgm:pt modelId="{2DD2B7D5-1349-45FE-A550-8A37CAF88C5B}" type="parTrans" cxnId="{B1152D4E-0736-4B7B-B6A5-2585F3233004}">
      <dgm:prSet/>
      <dgm:spPr/>
      <dgm:t>
        <a:bodyPr/>
        <a:lstStyle/>
        <a:p>
          <a:endParaRPr lang="en-US"/>
        </a:p>
      </dgm:t>
    </dgm:pt>
    <dgm:pt modelId="{81A0E01F-9453-4745-B73A-CF57D0C2F41B}" type="sibTrans" cxnId="{B1152D4E-0736-4B7B-B6A5-2585F3233004}">
      <dgm:prSet/>
      <dgm:spPr/>
      <dgm:t>
        <a:bodyPr/>
        <a:lstStyle/>
        <a:p>
          <a:endParaRPr lang="en-US"/>
        </a:p>
      </dgm:t>
    </dgm:pt>
    <dgm:pt modelId="{207F7852-3268-4080-8E43-AAB3CF6A890C}" type="pres">
      <dgm:prSet presAssocID="{0B5AC8A3-57E7-49E0-97CE-BE1BC8BD13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B4A12A-85BE-4C30-B0D3-7605C98702A5}" type="pres">
      <dgm:prSet presAssocID="{D4440B55-70BB-4764-9F93-E189D450CFA8}" presName="node" presStyleLbl="node1" presStyleIdx="0" presStyleCnt="4" custLinFactNeighborX="-60942" custLinFactNeighborY="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E3120-6E8C-435E-A814-BAFF6CF00889}" type="pres">
      <dgm:prSet presAssocID="{0FA21607-615A-4955-B873-A0F043B9A179}" presName="sibTrans" presStyleCnt="0"/>
      <dgm:spPr/>
    </dgm:pt>
    <dgm:pt modelId="{FC2D278C-D7B5-4C41-AA28-547680C6C41C}" type="pres">
      <dgm:prSet presAssocID="{1E0E229A-6AE8-4829-B1D3-8454C5441530}" presName="node" presStyleLbl="node1" presStyleIdx="1" presStyleCnt="4" custLinFactNeighborX="-52665" custLinFactNeighborY="2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5F715-455D-4FEE-902F-09439C272E40}" type="pres">
      <dgm:prSet presAssocID="{FA832D8A-370E-4BEF-B448-04D8B9DE85B9}" presName="sibTrans" presStyleCnt="0"/>
      <dgm:spPr/>
    </dgm:pt>
    <dgm:pt modelId="{CE5B4C6B-6E0B-45BB-BF77-A936E4C0E3C9}" type="pres">
      <dgm:prSet presAssocID="{7A7C7A19-A900-4448-BBDA-45EDADF22C61}" presName="node" presStyleLbl="node1" presStyleIdx="2" presStyleCnt="4" custLinFactX="100000" custLinFactY="-12499" custLinFactNeighborX="11685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46035-8F3D-42DE-80B5-F5C05103CB25}" type="pres">
      <dgm:prSet presAssocID="{5788A307-6443-45BA-9D46-3F0F79A9B0CD}" presName="sibTrans" presStyleCnt="0"/>
      <dgm:spPr/>
    </dgm:pt>
    <dgm:pt modelId="{393D3853-8AA0-4E52-B4E4-7397568C8C00}" type="pres">
      <dgm:prSet presAssocID="{8977A096-3F72-4C7A-B16F-BDBF195408D3}" presName="node" presStyleLbl="node1" presStyleIdx="3" presStyleCnt="4" custLinFactNeighborX="-53213" custLinFactNeighborY="-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52D4E-0736-4B7B-B6A5-2585F3233004}" srcId="{0B5AC8A3-57E7-49E0-97CE-BE1BC8BD132C}" destId="{8977A096-3F72-4C7A-B16F-BDBF195408D3}" srcOrd="3" destOrd="0" parTransId="{2DD2B7D5-1349-45FE-A550-8A37CAF88C5B}" sibTransId="{81A0E01F-9453-4745-B73A-CF57D0C2F41B}"/>
    <dgm:cxn modelId="{D5E16329-F403-4893-AC3F-E00C6DE8F6DB}" type="presOf" srcId="{D4440B55-70BB-4764-9F93-E189D450CFA8}" destId="{DDB4A12A-85BE-4C30-B0D3-7605C98702A5}" srcOrd="0" destOrd="0" presId="urn:microsoft.com/office/officeart/2005/8/layout/default"/>
    <dgm:cxn modelId="{0787C330-930C-4E0C-8362-DB6C00E980B8}" type="presOf" srcId="{0B5AC8A3-57E7-49E0-97CE-BE1BC8BD132C}" destId="{207F7852-3268-4080-8E43-AAB3CF6A890C}" srcOrd="0" destOrd="0" presId="urn:microsoft.com/office/officeart/2005/8/layout/default"/>
    <dgm:cxn modelId="{39722F52-0D83-474D-81B8-49BADD387C8E}" srcId="{0B5AC8A3-57E7-49E0-97CE-BE1BC8BD132C}" destId="{1E0E229A-6AE8-4829-B1D3-8454C5441530}" srcOrd="1" destOrd="0" parTransId="{81CF78EF-B10D-4751-A1B9-4B4B3F799BD2}" sibTransId="{FA832D8A-370E-4BEF-B448-04D8B9DE85B9}"/>
    <dgm:cxn modelId="{0F7E8F05-BB77-446A-96A7-C01D4BB3826D}" type="presOf" srcId="{1E0E229A-6AE8-4829-B1D3-8454C5441530}" destId="{FC2D278C-D7B5-4C41-AA28-547680C6C41C}" srcOrd="0" destOrd="0" presId="urn:microsoft.com/office/officeart/2005/8/layout/default"/>
    <dgm:cxn modelId="{0868C408-016E-4AD3-AEB8-90CA0DFD8EBE}" type="presOf" srcId="{7A7C7A19-A900-4448-BBDA-45EDADF22C61}" destId="{CE5B4C6B-6E0B-45BB-BF77-A936E4C0E3C9}" srcOrd="0" destOrd="0" presId="urn:microsoft.com/office/officeart/2005/8/layout/default"/>
    <dgm:cxn modelId="{7F502119-8BBA-4022-A8F4-FC7F4B8A85B1}" srcId="{0B5AC8A3-57E7-49E0-97CE-BE1BC8BD132C}" destId="{7A7C7A19-A900-4448-BBDA-45EDADF22C61}" srcOrd="2" destOrd="0" parTransId="{5918BA7E-F6C5-44FB-A8D6-09C419AA7BEA}" sibTransId="{5788A307-6443-45BA-9D46-3F0F79A9B0CD}"/>
    <dgm:cxn modelId="{A95E161B-6D52-42D7-A930-AAC5A6B24858}" srcId="{0B5AC8A3-57E7-49E0-97CE-BE1BC8BD132C}" destId="{D4440B55-70BB-4764-9F93-E189D450CFA8}" srcOrd="0" destOrd="0" parTransId="{B3BF39A6-7982-4F8B-8C59-DA8913EDB810}" sibTransId="{0FA21607-615A-4955-B873-A0F043B9A179}"/>
    <dgm:cxn modelId="{64B9FB11-987A-45CE-8335-CD825724C1FE}" type="presOf" srcId="{8977A096-3F72-4C7A-B16F-BDBF195408D3}" destId="{393D3853-8AA0-4E52-B4E4-7397568C8C00}" srcOrd="0" destOrd="0" presId="urn:microsoft.com/office/officeart/2005/8/layout/default"/>
    <dgm:cxn modelId="{894F05CE-FCFD-465A-9F96-6D0A1C740DB0}" type="presParOf" srcId="{207F7852-3268-4080-8E43-AAB3CF6A890C}" destId="{DDB4A12A-85BE-4C30-B0D3-7605C98702A5}" srcOrd="0" destOrd="0" presId="urn:microsoft.com/office/officeart/2005/8/layout/default"/>
    <dgm:cxn modelId="{858E1B54-9B3C-4162-BE42-AEA20DF0D66A}" type="presParOf" srcId="{207F7852-3268-4080-8E43-AAB3CF6A890C}" destId="{0B7E3120-6E8C-435E-A814-BAFF6CF00889}" srcOrd="1" destOrd="0" presId="urn:microsoft.com/office/officeart/2005/8/layout/default"/>
    <dgm:cxn modelId="{8C54D7A9-08C3-4ABF-808B-29F24430EDAC}" type="presParOf" srcId="{207F7852-3268-4080-8E43-AAB3CF6A890C}" destId="{FC2D278C-D7B5-4C41-AA28-547680C6C41C}" srcOrd="2" destOrd="0" presId="urn:microsoft.com/office/officeart/2005/8/layout/default"/>
    <dgm:cxn modelId="{E47823E6-1F11-4E3F-BFE6-134760DA4C0D}" type="presParOf" srcId="{207F7852-3268-4080-8E43-AAB3CF6A890C}" destId="{01E5F715-455D-4FEE-902F-09439C272E40}" srcOrd="3" destOrd="0" presId="urn:microsoft.com/office/officeart/2005/8/layout/default"/>
    <dgm:cxn modelId="{009A6BB5-192E-472A-9ACD-8C0DF22945CB}" type="presParOf" srcId="{207F7852-3268-4080-8E43-AAB3CF6A890C}" destId="{CE5B4C6B-6E0B-45BB-BF77-A936E4C0E3C9}" srcOrd="4" destOrd="0" presId="urn:microsoft.com/office/officeart/2005/8/layout/default"/>
    <dgm:cxn modelId="{AADA65B2-3EC8-4201-A2CD-66D3C21AF79B}" type="presParOf" srcId="{207F7852-3268-4080-8E43-AAB3CF6A890C}" destId="{F0846035-8F3D-42DE-80B5-F5C05103CB25}" srcOrd="5" destOrd="0" presId="urn:microsoft.com/office/officeart/2005/8/layout/default"/>
    <dgm:cxn modelId="{3401C31E-2DCB-4088-8A2E-15CA76DE8075}" type="presParOf" srcId="{207F7852-3268-4080-8E43-AAB3CF6A890C}" destId="{393D3853-8AA0-4E52-B4E4-7397568C8C0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7985E-665B-490A-9A4A-C19E5E9152E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8CB8BD-1A18-4D31-9A70-C71CDF40F677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en-US" b="1" dirty="0"/>
            <a:t>EU's role</a:t>
          </a:r>
          <a:endParaRPr lang="en-US" dirty="0"/>
        </a:p>
      </dgm:t>
    </dgm:pt>
    <dgm:pt modelId="{1749EBFD-7735-4CE0-AC40-70AFCDB0666C}" type="parTrans" cxnId="{E383A44E-CB49-49A8-B5E5-0C9E763D2EAA}">
      <dgm:prSet/>
      <dgm:spPr/>
      <dgm:t>
        <a:bodyPr/>
        <a:lstStyle/>
        <a:p>
          <a:endParaRPr lang="en-US"/>
        </a:p>
      </dgm:t>
    </dgm:pt>
    <dgm:pt modelId="{27293D0F-34C2-40BA-B402-E654FB945F1A}" type="sibTrans" cxnId="{E383A44E-CB49-49A8-B5E5-0C9E763D2EAA}">
      <dgm:prSet/>
      <dgm:spPr/>
      <dgm:t>
        <a:bodyPr/>
        <a:lstStyle/>
        <a:p>
          <a:endParaRPr lang="en-US"/>
        </a:p>
      </dgm:t>
    </dgm:pt>
    <dgm:pt modelId="{AE4CB4E5-A0E7-4EAB-8B49-94D5835DC7E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/>
            <a:t>The EU has been at the forefront of international efforts to fight climate change. It was instrumental in brokering the Paris Agreement and continues to show global leadership.</a:t>
          </a:r>
        </a:p>
      </dgm:t>
    </dgm:pt>
    <dgm:pt modelId="{C9CDF225-5DAE-4F8F-ACA9-3338A1EE3A30}" type="parTrans" cxnId="{D26829CB-B326-4136-B589-B4D2F9D4FF55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7A74446C-5756-49AE-94F5-380D64F107FB}" type="sibTrans" cxnId="{D26829CB-B326-4136-B589-B4D2F9D4FF55}">
      <dgm:prSet/>
      <dgm:spPr/>
      <dgm:t>
        <a:bodyPr/>
        <a:lstStyle/>
        <a:p>
          <a:endParaRPr lang="en-US"/>
        </a:p>
      </dgm:t>
    </dgm:pt>
    <dgm:pt modelId="{833BBBB6-BECA-416D-A429-62EA1E2ED037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/>
            <a:t>In December 2020, the EU submitted its updated and enhanced </a:t>
          </a:r>
          <a:r>
            <a:rPr lang="en-US" u="sng"/>
            <a:t>NDC</a:t>
          </a:r>
          <a:r>
            <a:rPr lang="en-US"/>
            <a:t> the target to reduce emissions by at least 55% by 2030 from 1990 levels, and information to facilitate clarity, transparency and understanding (ICTU) of the NDC. </a:t>
          </a:r>
          <a:endParaRPr lang="en-US" dirty="0"/>
        </a:p>
      </dgm:t>
    </dgm:pt>
    <dgm:pt modelId="{6A2C64B9-3E2F-4134-9B0C-31975408F030}" type="parTrans" cxnId="{36BC8F10-9403-401A-9461-B29BB8A016B5}">
      <dgm:prSet/>
      <dgm:spPr/>
      <dgm:t>
        <a:bodyPr/>
        <a:lstStyle/>
        <a:p>
          <a:endParaRPr lang="en-US"/>
        </a:p>
      </dgm:t>
    </dgm:pt>
    <dgm:pt modelId="{0E5FDB70-6325-40EF-B53C-AEA2245F340C}" type="sibTrans" cxnId="{36BC8F10-9403-401A-9461-B29BB8A016B5}">
      <dgm:prSet/>
      <dgm:spPr/>
      <dgm:t>
        <a:bodyPr/>
        <a:lstStyle/>
        <a:p>
          <a:endParaRPr lang="en-US"/>
        </a:p>
      </dgm:t>
    </dgm:pt>
    <dgm:pt modelId="{9EE2192A-8133-4B65-91D2-17A544E59DFD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/>
            <a:t>The EU’s initial nationally determined contribution (NDC) under the Paris Agreement was the commitment to reduce greenhouse gas emissions by at least 40% by 2030 compared to 1990, under its wider 2030 climate and energy framework. All key EU legislation for implementing this target was adopted by the end of 2018.</a:t>
          </a:r>
        </a:p>
      </dgm:t>
    </dgm:pt>
    <dgm:pt modelId="{C3A75533-992C-474A-B6D2-36A329B0A048}" type="parTrans" cxnId="{E63647D7-CBAD-409A-B76C-2E80DB958924}">
      <dgm:prSet/>
      <dgm:spPr/>
      <dgm:t>
        <a:bodyPr/>
        <a:lstStyle/>
        <a:p>
          <a:endParaRPr lang="en-US"/>
        </a:p>
      </dgm:t>
    </dgm:pt>
    <dgm:pt modelId="{39CF3215-36DC-43C1-9996-28D241B6D957}" type="sibTrans" cxnId="{E63647D7-CBAD-409A-B76C-2E80DB958924}">
      <dgm:prSet/>
      <dgm:spPr/>
      <dgm:t>
        <a:bodyPr/>
        <a:lstStyle/>
        <a:p>
          <a:endParaRPr lang="en-US"/>
        </a:p>
      </dgm:t>
    </dgm:pt>
    <dgm:pt modelId="{B994FABB-7901-4AFC-B39B-C0A538BBE824}" type="pres">
      <dgm:prSet presAssocID="{30F7985E-665B-490A-9A4A-C19E5E9152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D307BD-8C33-4548-B032-92668D151A9A}" type="pres">
      <dgm:prSet presAssocID="{508CB8BD-1A18-4D31-9A70-C71CDF40F677}" presName="centerShape" presStyleLbl="node0" presStyleIdx="0" presStyleCnt="1"/>
      <dgm:spPr/>
      <dgm:t>
        <a:bodyPr/>
        <a:lstStyle/>
        <a:p>
          <a:endParaRPr lang="en-US"/>
        </a:p>
      </dgm:t>
    </dgm:pt>
    <dgm:pt modelId="{C710C3F8-BF0E-42C4-BBA9-983D5FF497E3}" type="pres">
      <dgm:prSet presAssocID="{C9CDF225-5DAE-4F8F-ACA9-3338A1EE3A30}" presName="parTrans" presStyleLbl="bgSibTrans2D1" presStyleIdx="0" presStyleCnt="3" custLinFactNeighborX="6787" custLinFactNeighborY="19367"/>
      <dgm:spPr/>
      <dgm:t>
        <a:bodyPr/>
        <a:lstStyle/>
        <a:p>
          <a:endParaRPr lang="en-US"/>
        </a:p>
      </dgm:t>
    </dgm:pt>
    <dgm:pt modelId="{5B33CADD-54FC-41B3-9FA6-4A001BD364A1}" type="pres">
      <dgm:prSet presAssocID="{AE4CB4E5-A0E7-4EAB-8B49-94D5835DC7E4}" presName="node" presStyleLbl="node1" presStyleIdx="0" presStyleCnt="3" custScaleX="120368" custRadScaleRad="105994" custRadScaleInc="-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E5C75-4DE3-49B2-8156-FAA13032DF98}" type="pres">
      <dgm:prSet presAssocID="{6A2C64B9-3E2F-4134-9B0C-31975408F03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0B6EC98-76FE-4791-936B-65677F4992CB}" type="pres">
      <dgm:prSet presAssocID="{833BBBB6-BECA-416D-A429-62EA1E2ED0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1BECE-F8BA-487E-8CC6-989D4A77F19E}" type="pres">
      <dgm:prSet presAssocID="{C3A75533-992C-474A-B6D2-36A329B0A04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C82E6EF-B9A8-4433-960C-F40AAC2BD601}" type="pres">
      <dgm:prSet presAssocID="{9EE2192A-8133-4B65-91D2-17A544E59DFD}" presName="node" presStyleLbl="node1" presStyleIdx="2" presStyleCnt="3" custScaleX="128100" custScaleY="100526" custRadScaleRad="118605" custRadScaleInc="10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246E1-1B5F-4A54-87B7-901DDBC39CC7}" type="presOf" srcId="{AE4CB4E5-A0E7-4EAB-8B49-94D5835DC7E4}" destId="{5B33CADD-54FC-41B3-9FA6-4A001BD364A1}" srcOrd="0" destOrd="0" presId="urn:microsoft.com/office/officeart/2005/8/layout/radial4"/>
    <dgm:cxn modelId="{E383A44E-CB49-49A8-B5E5-0C9E763D2EAA}" srcId="{30F7985E-665B-490A-9A4A-C19E5E9152EC}" destId="{508CB8BD-1A18-4D31-9A70-C71CDF40F677}" srcOrd="0" destOrd="0" parTransId="{1749EBFD-7735-4CE0-AC40-70AFCDB0666C}" sibTransId="{27293D0F-34C2-40BA-B402-E654FB945F1A}"/>
    <dgm:cxn modelId="{36BC8F10-9403-401A-9461-B29BB8A016B5}" srcId="{508CB8BD-1A18-4D31-9A70-C71CDF40F677}" destId="{833BBBB6-BECA-416D-A429-62EA1E2ED037}" srcOrd="1" destOrd="0" parTransId="{6A2C64B9-3E2F-4134-9B0C-31975408F030}" sibTransId="{0E5FDB70-6325-40EF-B53C-AEA2245F340C}"/>
    <dgm:cxn modelId="{2D3A8844-3267-4DC4-A2E8-06AAEA9FF0BD}" type="presOf" srcId="{508CB8BD-1A18-4D31-9A70-C71CDF40F677}" destId="{36D307BD-8C33-4548-B032-92668D151A9A}" srcOrd="0" destOrd="0" presId="urn:microsoft.com/office/officeart/2005/8/layout/radial4"/>
    <dgm:cxn modelId="{8CEE321C-A064-4A5D-98C6-86D03C5E0311}" type="presOf" srcId="{C3A75533-992C-474A-B6D2-36A329B0A048}" destId="{4651BECE-F8BA-487E-8CC6-989D4A77F19E}" srcOrd="0" destOrd="0" presId="urn:microsoft.com/office/officeart/2005/8/layout/radial4"/>
    <dgm:cxn modelId="{D26829CB-B326-4136-B589-B4D2F9D4FF55}" srcId="{508CB8BD-1A18-4D31-9A70-C71CDF40F677}" destId="{AE4CB4E5-A0E7-4EAB-8B49-94D5835DC7E4}" srcOrd="0" destOrd="0" parTransId="{C9CDF225-5DAE-4F8F-ACA9-3338A1EE3A30}" sibTransId="{7A74446C-5756-49AE-94F5-380D64F107FB}"/>
    <dgm:cxn modelId="{8F19C653-B46D-47E2-8F60-B1652548FC47}" type="presOf" srcId="{6A2C64B9-3E2F-4134-9B0C-31975408F030}" destId="{842E5C75-4DE3-49B2-8156-FAA13032DF98}" srcOrd="0" destOrd="0" presId="urn:microsoft.com/office/officeart/2005/8/layout/radial4"/>
    <dgm:cxn modelId="{28CF5F8B-C263-40A4-BB11-423B5B73F65C}" type="presOf" srcId="{9EE2192A-8133-4B65-91D2-17A544E59DFD}" destId="{4C82E6EF-B9A8-4433-960C-F40AAC2BD601}" srcOrd="0" destOrd="0" presId="urn:microsoft.com/office/officeart/2005/8/layout/radial4"/>
    <dgm:cxn modelId="{924B246B-DB26-4DF6-A63D-2595F849C392}" type="presOf" srcId="{833BBBB6-BECA-416D-A429-62EA1E2ED037}" destId="{60B6EC98-76FE-4791-936B-65677F4992CB}" srcOrd="0" destOrd="0" presId="urn:microsoft.com/office/officeart/2005/8/layout/radial4"/>
    <dgm:cxn modelId="{C707DB63-11F5-4F91-A032-919732DB5808}" type="presOf" srcId="{C9CDF225-5DAE-4F8F-ACA9-3338A1EE3A30}" destId="{C710C3F8-BF0E-42C4-BBA9-983D5FF497E3}" srcOrd="0" destOrd="0" presId="urn:microsoft.com/office/officeart/2005/8/layout/radial4"/>
    <dgm:cxn modelId="{BE2F14CF-8FC1-4A72-8D77-6E5C28BD06D9}" type="presOf" srcId="{30F7985E-665B-490A-9A4A-C19E5E9152EC}" destId="{B994FABB-7901-4AFC-B39B-C0A538BBE824}" srcOrd="0" destOrd="0" presId="urn:microsoft.com/office/officeart/2005/8/layout/radial4"/>
    <dgm:cxn modelId="{E63647D7-CBAD-409A-B76C-2E80DB958924}" srcId="{508CB8BD-1A18-4D31-9A70-C71CDF40F677}" destId="{9EE2192A-8133-4B65-91D2-17A544E59DFD}" srcOrd="2" destOrd="0" parTransId="{C3A75533-992C-474A-B6D2-36A329B0A048}" sibTransId="{39CF3215-36DC-43C1-9996-28D241B6D957}"/>
    <dgm:cxn modelId="{05FE63EF-2E24-43E7-9208-D79BB7D928FA}" type="presParOf" srcId="{B994FABB-7901-4AFC-B39B-C0A538BBE824}" destId="{36D307BD-8C33-4548-B032-92668D151A9A}" srcOrd="0" destOrd="0" presId="urn:microsoft.com/office/officeart/2005/8/layout/radial4"/>
    <dgm:cxn modelId="{E0D891DB-67CE-4B75-876D-996B76D24630}" type="presParOf" srcId="{B994FABB-7901-4AFC-B39B-C0A538BBE824}" destId="{C710C3F8-BF0E-42C4-BBA9-983D5FF497E3}" srcOrd="1" destOrd="0" presId="urn:microsoft.com/office/officeart/2005/8/layout/radial4"/>
    <dgm:cxn modelId="{30BC2CA9-7955-4A45-A1F7-8E20F334CF3F}" type="presParOf" srcId="{B994FABB-7901-4AFC-B39B-C0A538BBE824}" destId="{5B33CADD-54FC-41B3-9FA6-4A001BD364A1}" srcOrd="2" destOrd="0" presId="urn:microsoft.com/office/officeart/2005/8/layout/radial4"/>
    <dgm:cxn modelId="{800D5FEA-E145-41AF-8DD8-5B3D63C43FB7}" type="presParOf" srcId="{B994FABB-7901-4AFC-B39B-C0A538BBE824}" destId="{842E5C75-4DE3-49B2-8156-FAA13032DF98}" srcOrd="3" destOrd="0" presId="urn:microsoft.com/office/officeart/2005/8/layout/radial4"/>
    <dgm:cxn modelId="{7D7D3B64-C8BB-40D5-91D4-318581322B32}" type="presParOf" srcId="{B994FABB-7901-4AFC-B39B-C0A538BBE824}" destId="{60B6EC98-76FE-4791-936B-65677F4992CB}" srcOrd="4" destOrd="0" presId="urn:microsoft.com/office/officeart/2005/8/layout/radial4"/>
    <dgm:cxn modelId="{4E00A828-6DAF-4A0F-8471-B878E049AC79}" type="presParOf" srcId="{B994FABB-7901-4AFC-B39B-C0A538BBE824}" destId="{4651BECE-F8BA-487E-8CC6-989D4A77F19E}" srcOrd="5" destOrd="0" presId="urn:microsoft.com/office/officeart/2005/8/layout/radial4"/>
    <dgm:cxn modelId="{AC52016E-59AE-4625-8092-B4E654880342}" type="presParOf" srcId="{B994FABB-7901-4AFC-B39B-C0A538BBE824}" destId="{4C82E6EF-B9A8-4433-960C-F40AAC2BD60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C90581-3F4F-4894-894B-6187ACCF8485}" type="doc">
      <dgm:prSet loTypeId="urn:microsoft.com/office/officeart/2005/8/layout/funnel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EC5E3-5967-4B2F-881F-A57343F0C49E}">
      <dgm:prSet phldrT="[Text]" custT="1"/>
      <dgm:spPr/>
      <dgm:t>
        <a:bodyPr/>
        <a:lstStyle/>
        <a:p>
          <a:r>
            <a:rPr lang="en-US" sz="4400" dirty="0"/>
            <a:t>Future of the Paris Agreement?</a:t>
          </a:r>
        </a:p>
      </dgm:t>
    </dgm:pt>
    <dgm:pt modelId="{93E35B9E-2409-4E60-A85A-E2DEB6B61B94}" type="parTrans" cxnId="{FA3D1BDC-B8D8-43F3-974B-C331BB78ACBC}">
      <dgm:prSet/>
      <dgm:spPr/>
      <dgm:t>
        <a:bodyPr/>
        <a:lstStyle/>
        <a:p>
          <a:endParaRPr lang="en-US"/>
        </a:p>
      </dgm:t>
    </dgm:pt>
    <dgm:pt modelId="{C9319447-3214-4301-A3FD-970BB415081E}" type="sibTrans" cxnId="{FA3D1BDC-B8D8-43F3-974B-C331BB78ACBC}">
      <dgm:prSet/>
      <dgm:spPr/>
      <dgm:t>
        <a:bodyPr/>
        <a:lstStyle/>
        <a:p>
          <a:endParaRPr lang="en-US"/>
        </a:p>
      </dgm:t>
    </dgm:pt>
    <dgm:pt modelId="{6D8E411F-5510-4AFE-97C7-74AA82B6CF9D}">
      <dgm:prSet phldrT="[Text]" custT="1"/>
      <dgm:spPr/>
      <dgm:t>
        <a:bodyPr/>
        <a:lstStyle/>
        <a:p>
          <a:r>
            <a: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Discussion topic</a:t>
          </a:r>
        </a:p>
      </dgm:t>
    </dgm:pt>
    <dgm:pt modelId="{BF6B0837-3C4C-4175-A3F8-4C182D976354}" type="parTrans" cxnId="{447CD22B-BA20-4009-A825-D83FB57B7499}">
      <dgm:prSet/>
      <dgm:spPr/>
      <dgm:t>
        <a:bodyPr/>
        <a:lstStyle/>
        <a:p>
          <a:endParaRPr lang="en-US"/>
        </a:p>
      </dgm:t>
    </dgm:pt>
    <dgm:pt modelId="{A3AFF3AA-2944-48B0-859A-372156268630}" type="sibTrans" cxnId="{447CD22B-BA20-4009-A825-D83FB57B7499}">
      <dgm:prSet/>
      <dgm:spPr/>
      <dgm:t>
        <a:bodyPr/>
        <a:lstStyle/>
        <a:p>
          <a:endParaRPr lang="en-US"/>
        </a:p>
      </dgm:t>
    </dgm:pt>
    <dgm:pt modelId="{94C04552-EC0B-4B02-BE2F-23164B9E8097}" type="pres">
      <dgm:prSet presAssocID="{0AC90581-3F4F-4894-894B-6187ACCF848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15606-D3F5-4B64-8794-5785DF369942}" type="pres">
      <dgm:prSet presAssocID="{0AC90581-3F4F-4894-894B-6187ACCF8485}" presName="ellipse" presStyleLbl="trBgShp" presStyleIdx="0" presStyleCnt="1" custLinFactNeighborX="18153" custLinFactNeighborY="19918"/>
      <dgm:spPr/>
    </dgm:pt>
    <dgm:pt modelId="{3734AC0D-9DC4-43CE-AE0E-32532F385D11}" type="pres">
      <dgm:prSet presAssocID="{0AC90581-3F4F-4894-894B-6187ACCF8485}" presName="arrow1" presStyleLbl="fgShp" presStyleIdx="0" presStyleCnt="1"/>
      <dgm:spPr/>
    </dgm:pt>
    <dgm:pt modelId="{B8E573B3-62E5-418A-B55A-321616E2A5D5}" type="pres">
      <dgm:prSet presAssocID="{0AC90581-3F4F-4894-894B-6187ACCF848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CB38A-205F-4600-95CF-F10ED8968A73}" type="pres">
      <dgm:prSet presAssocID="{6D8E411F-5510-4AFE-97C7-74AA82B6CF9D}" presName="item1" presStyleLbl="node1" presStyleIdx="0" presStyleCnt="1" custScaleX="246544" custLinFactNeighborX="2090" custLinFactNeighborY="4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1339A-577E-44AC-BF2B-B883BE8191B1}" type="pres">
      <dgm:prSet presAssocID="{0AC90581-3F4F-4894-894B-6187ACCF8485}" presName="funnel" presStyleLbl="trAlignAcc1" presStyleIdx="0" presStyleCnt="1" custScaleX="225909" custScaleY="87256" custLinFactNeighborX="-627" custLinFactNeighborY="-4809"/>
      <dgm:spPr/>
    </dgm:pt>
  </dgm:ptLst>
  <dgm:cxnLst>
    <dgm:cxn modelId="{70DC3680-F00A-43A2-91FA-D309C4714EFF}" type="presOf" srcId="{109EC5E3-5967-4B2F-881F-A57343F0C49E}" destId="{A87CB38A-205F-4600-95CF-F10ED8968A73}" srcOrd="0" destOrd="0" presId="urn:microsoft.com/office/officeart/2005/8/layout/funnel1"/>
    <dgm:cxn modelId="{447CD22B-BA20-4009-A825-D83FB57B7499}" srcId="{0AC90581-3F4F-4894-894B-6187ACCF8485}" destId="{6D8E411F-5510-4AFE-97C7-74AA82B6CF9D}" srcOrd="1" destOrd="0" parTransId="{BF6B0837-3C4C-4175-A3F8-4C182D976354}" sibTransId="{A3AFF3AA-2944-48B0-859A-372156268630}"/>
    <dgm:cxn modelId="{9D5B335C-8D09-478D-A01C-A329876738C8}" type="presOf" srcId="{0AC90581-3F4F-4894-894B-6187ACCF8485}" destId="{94C04552-EC0B-4B02-BE2F-23164B9E8097}" srcOrd="0" destOrd="0" presId="urn:microsoft.com/office/officeart/2005/8/layout/funnel1"/>
    <dgm:cxn modelId="{35DD5E19-5C65-470F-B089-6210B2ECAEAC}" type="presOf" srcId="{6D8E411F-5510-4AFE-97C7-74AA82B6CF9D}" destId="{B8E573B3-62E5-418A-B55A-321616E2A5D5}" srcOrd="0" destOrd="0" presId="urn:microsoft.com/office/officeart/2005/8/layout/funnel1"/>
    <dgm:cxn modelId="{FA3D1BDC-B8D8-43F3-974B-C331BB78ACBC}" srcId="{0AC90581-3F4F-4894-894B-6187ACCF8485}" destId="{109EC5E3-5967-4B2F-881F-A57343F0C49E}" srcOrd="0" destOrd="0" parTransId="{93E35B9E-2409-4E60-A85A-E2DEB6B61B94}" sibTransId="{C9319447-3214-4301-A3FD-970BB415081E}"/>
    <dgm:cxn modelId="{887EE123-BC14-43BD-8A56-CD2C669D8B02}" type="presParOf" srcId="{94C04552-EC0B-4B02-BE2F-23164B9E8097}" destId="{51915606-D3F5-4B64-8794-5785DF369942}" srcOrd="0" destOrd="0" presId="urn:microsoft.com/office/officeart/2005/8/layout/funnel1"/>
    <dgm:cxn modelId="{7AE7EDE5-D1F8-4CE2-91E6-3722BA04A54A}" type="presParOf" srcId="{94C04552-EC0B-4B02-BE2F-23164B9E8097}" destId="{3734AC0D-9DC4-43CE-AE0E-32532F385D11}" srcOrd="1" destOrd="0" presId="urn:microsoft.com/office/officeart/2005/8/layout/funnel1"/>
    <dgm:cxn modelId="{F7D71A1A-D3BC-48EF-A841-4596BA69BE2F}" type="presParOf" srcId="{94C04552-EC0B-4B02-BE2F-23164B9E8097}" destId="{B8E573B3-62E5-418A-B55A-321616E2A5D5}" srcOrd="2" destOrd="0" presId="urn:microsoft.com/office/officeart/2005/8/layout/funnel1"/>
    <dgm:cxn modelId="{8DDDEA1C-41E3-44C2-9499-1D89E61040D4}" type="presParOf" srcId="{94C04552-EC0B-4B02-BE2F-23164B9E8097}" destId="{A87CB38A-205F-4600-95CF-F10ED8968A73}" srcOrd="3" destOrd="0" presId="urn:microsoft.com/office/officeart/2005/8/layout/funnel1"/>
    <dgm:cxn modelId="{6BB949E3-3081-4EB2-A5D8-256C198EE1E8}" type="presParOf" srcId="{94C04552-EC0B-4B02-BE2F-23164B9E8097}" destId="{51F1339A-577E-44AC-BF2B-B883BE8191B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365D4-A3F8-4337-A1A9-D97FCCC034BB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F69CC-10DA-4ABA-900E-7D69885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69CC-10DA-4ABA-900E-7D69885346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3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E412B-234D-44AB-BC3A-586DE0BFD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49A48B-E47D-4019-831B-769CA6F03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0A77D-03CB-4521-8EE0-F1468CF7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5FC857-5DDC-4B11-9FF9-6D69FB98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DFCD74-7282-4D0F-BA62-599DCD4F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5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CF6BF-7D44-46B5-A636-7FE5403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5F2D39-161F-4F8B-84E4-D3D547D9E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E44EAF-A8FA-405B-AC63-BD47FB89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A49DFD-EED2-43F5-9EAE-63C9DD93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75A8E2-E3AC-4994-9759-E04A15EE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D7B977-09F3-46D6-BEB0-A13765A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CF096-CCFC-4291-8E04-D3871FCF5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1F55B4-6987-4D83-BA84-F4B4344B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1D076-5C41-4D92-8DC5-9D8FE1DB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47B7A9-6D21-4A2B-BF6F-4D027283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8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132CB-449E-40E5-BED8-0AAD08F5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2B2898-0A97-442B-BE3F-10723C3CA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D4AF3-160C-48C6-A2D5-181D3675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77D9C7-DB81-4C76-BA1F-F92A6A59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5B2F74-2BEA-4BDD-A79D-F5C369D1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1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D9439-41CB-4CD2-B408-CE0D3B5B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8844A-D169-43C1-AF14-7003FDC94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D074F1-B8C0-4688-A691-AB2CA55A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1EB759-C923-4396-9C0B-91E53656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B02D98-7AD8-44E9-B730-9B358705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8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86F1E-8A2D-494B-A8E0-C4EC4C54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2DF35-023D-4C0D-9D05-A0049A574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CC93A7-3FBF-42EE-929C-6F5A77299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75E0D0-6E64-4BC6-BB87-67A6B349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C09F00-DA9E-45F3-971B-BCA9AB3C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9CC56E-360B-4340-BD06-30AA1853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9FE2C-36AC-4008-8D97-7060B7DB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AD642-FF21-4724-9F0F-4CDC09571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4D8220-70BA-43ED-886E-22A18E295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AF2F6D-75A1-49CD-B6CD-B21D997F2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46F085-4740-429F-B40D-752E02891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4EE198-5C6D-4CE8-AF8F-E9D3C3ED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49CF09E-81AB-434F-8720-23C85585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AA6792-5794-4DBA-830D-1515F6AB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2C541-B4AF-46B6-8BA2-BEBF246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8D5CA8-4A32-4B59-B403-FD388312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C18718-D41E-4775-BE75-9EAA79E2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FC42A6-3409-49B9-88D9-ED2BF774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5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7BB2B8-66C6-4555-AA38-45D780D7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A18FF8-0CC0-407A-B742-8755E24C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8A39BF-EF37-4758-925E-714E2086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A0428-4E78-41DE-A489-4CE5B560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66725E-4D76-4975-9E2D-CEBA52119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E4360D-3AEB-48B3-BA2B-A4990AAC1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DB0551-5FDE-4A8A-AE85-40E0FCF5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282F0B-B922-48DA-B09F-10B4BE0B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450AA2-D055-4D83-85D3-16F289EC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BB0C7-F173-49FD-AD0F-ED738515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0737C0-D682-4FB0-999F-ACE37B3AF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487B0E-CEDF-4CF0-A253-143EA8E2C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9750C2-A732-4FB8-84B3-AFFD95A4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11DAEE-5729-40DB-A534-1D3E0A35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82B8EE-B93C-459D-B4E9-62098876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AF27E21-1014-4418-B762-C2BE0514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B52A57-8D93-429A-BF53-C080333F8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C99A3C-BC1F-47AD-85E6-59CA215FE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B7DB-A36D-4785-88C0-099A0664BEF9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B8A906-999E-433B-BA86-F2A92234D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72708-B44F-4E06-99D3-1326F76E0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9DEE-AFB0-46BA-AE44-F91B1575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0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marijana.mladenov@privrednaakademija.edu.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lavuk@pravni-fakultet.info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climate-chan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4546E-2190-4006-A511-3D1A71412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47B1AF-BFE4-4644-A6D2-7631D080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799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Human Rights and Climate Change within </a:t>
            </a:r>
            <a:r>
              <a:rPr lang="sr-Latn-RS" sz="6600" b="1" dirty="0">
                <a:solidFill>
                  <a:srgbClr val="FFFF00"/>
                </a:solidFill>
              </a:rPr>
              <a:t>t</a:t>
            </a:r>
            <a:r>
              <a:rPr lang="en-US" sz="6600" b="1">
                <a:solidFill>
                  <a:srgbClr val="FFFF00"/>
                </a:solidFill>
              </a:rPr>
              <a:t>he EU Legal Framework</a:t>
            </a:r>
            <a:endParaRPr lang="en-US" sz="6600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2BDEFE-A01F-4C9A-84AA-0CF77677E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5" y="1544377"/>
            <a:ext cx="3389804" cy="19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9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for your attention - Buy this stock illustration and explore  similar illustrations at Adobe Stock | Adobe Stock">
            <a:extLst>
              <a:ext uri="{FF2B5EF4-FFF2-40B4-BE49-F238E27FC236}">
                <a16:creationId xmlns:a16="http://schemas.microsoft.com/office/drawing/2014/main" xmlns="" id="{CCFE283A-59FD-4590-AA7A-BF5F9DA97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64" y="2216409"/>
            <a:ext cx="4762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4546E-2190-4006-A511-3D1A71412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Thank you for your attention - Buy this stock illustration and explore  similar illustrations at Adobe Stock | Adobe Stock">
            <a:extLst>
              <a:ext uri="{FF2B5EF4-FFF2-40B4-BE49-F238E27FC236}">
                <a16:creationId xmlns:a16="http://schemas.microsoft.com/office/drawing/2014/main" xmlns="" id="{36348F82-D432-4FE8-922D-E778E221E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 b="9313"/>
          <a:stretch/>
        </p:blipFill>
        <p:spPr bwMode="auto">
          <a:xfrm>
            <a:off x="7128906" y="1541187"/>
            <a:ext cx="4762500" cy="2529191"/>
          </a:xfrm>
          <a:prstGeom prst="rect">
            <a:avLst/>
          </a:prstGeom>
          <a:gradFill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9" name="Graphic 12" descr="Email">
            <a:extLst>
              <a:ext uri="{FF2B5EF4-FFF2-40B4-BE49-F238E27FC236}">
                <a16:creationId xmlns:a16="http://schemas.microsoft.com/office/drawing/2014/main" xmlns="" id="{DD1670C0-0CDA-4054-AFD7-6D90313395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65070" y="3568959"/>
            <a:ext cx="869404" cy="798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H="1">
            <a:off x="409573" y="2828836"/>
            <a:ext cx="5244777" cy="281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atin typeface="Georgia" panose="02040502050405020303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latin typeface="Georgia" panose="02040502050405020303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latin typeface="Georgia" panose="02040502050405020303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latin typeface="Georgia" panose="02040502050405020303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latin typeface="Georgia" panose="02040502050405020303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latin typeface="Georgia" panose="02040502050405020303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Email 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Georgia" panose="02040502050405020303" pitchFamily="18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alavuk@pravni-fakultet.info</a:t>
            </a:r>
            <a:endParaRPr lang="en-US" dirty="0">
              <a:latin typeface="Georgia" panose="02040502050405020303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marijana.mladenov@privrednaakademija.edu</a:t>
            </a:r>
            <a:r>
              <a:rPr lang="en-US">
                <a:latin typeface="Georgia" panose="02040502050405020303" pitchFamily="18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.rs</a:t>
            </a:r>
            <a:r>
              <a:rPr lang="en-US">
                <a:latin typeface="Georgia" panose="02040502050405020303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3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4546E-2190-4006-A511-3D1A71412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8FDBC-6DC5-4538-95CD-62D4CE5DC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1517"/>
            <a:ext cx="9144000" cy="1474860"/>
          </a:xfrm>
        </p:spPr>
        <p:txBody>
          <a:bodyPr>
            <a:normAutofit/>
          </a:bodyPr>
          <a:lstStyle/>
          <a:p>
            <a:r>
              <a:rPr lang="en-US" sz="4000" dirty="0"/>
              <a:t>International Agreements on Climate Change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47B1AF-BFE4-4644-A6D2-7631D080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950" y="4935893"/>
            <a:ext cx="6690049" cy="1119673"/>
          </a:xfrm>
        </p:spPr>
        <p:txBody>
          <a:bodyPr>
            <a:normAutofit/>
          </a:bodyPr>
          <a:lstStyle/>
          <a:p>
            <a:pPr algn="r"/>
            <a:r>
              <a:rPr lang="sr-Latn-RS" dirty="0"/>
              <a:t>Doc. dr Marijana Mladenov</a:t>
            </a:r>
          </a:p>
        </p:txBody>
      </p:sp>
    </p:spTree>
    <p:extLst>
      <p:ext uri="{BB962C8B-B14F-4D97-AF65-F5344CB8AC3E}">
        <p14:creationId xmlns:p14="http://schemas.microsoft.com/office/powerpoint/2010/main" val="18202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4546E-2190-4006-A511-3D1A71412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47B1AF-BFE4-4644-A6D2-7631D080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33" y="1362269"/>
            <a:ext cx="11402007" cy="47119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A4F82AF-3093-4170-AC1A-BBB48606D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045647"/>
              </p:ext>
            </p:extLst>
          </p:nvPr>
        </p:nvGraphicFramePr>
        <p:xfrm>
          <a:off x="680665" y="1979299"/>
          <a:ext cx="10468946" cy="4094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511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4546E-2190-4006-A511-3D1A71412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47B1AF-BFE4-4644-A6D2-7631D080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935" y="1371600"/>
            <a:ext cx="11709918" cy="446003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65967" y="319208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08217" y="48719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b="1" dirty="0">
              <a:solidFill>
                <a:srgbClr val="343D55"/>
              </a:solidFill>
              <a:latin typeface="Roboto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59176101"/>
              </p:ext>
            </p:extLst>
          </p:nvPr>
        </p:nvGraphicFramePr>
        <p:xfrm>
          <a:off x="223935" y="1584960"/>
          <a:ext cx="6832806" cy="4553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97783" y="3257006"/>
            <a:ext cx="4093027" cy="21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02293" y="3217424"/>
            <a:ext cx="4093027" cy="21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97782" y="3220645"/>
            <a:ext cx="4093027" cy="21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653" y="1950231"/>
            <a:ext cx="3740846" cy="292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0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4546E-2190-4006-A511-3D1A71412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47B1AF-BFE4-4644-A6D2-7631D080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7163" y="6652675"/>
            <a:ext cx="3468044" cy="1731438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3429770"/>
              </p:ext>
            </p:extLst>
          </p:nvPr>
        </p:nvGraphicFramePr>
        <p:xfrm>
          <a:off x="557349" y="1689462"/>
          <a:ext cx="11077302" cy="451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050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4546E-2190-4006-A511-3D1A71412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39634" y="1593669"/>
            <a:ext cx="113298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PARIS AGREEMENT</a:t>
            </a:r>
          </a:p>
          <a:p>
            <a:endParaRPr lang="en-US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Paris Agreement sets out a global framework to avoid dangerous climate change by limiting global warming to well below </a:t>
            </a:r>
            <a:r>
              <a:rPr lang="en-US" dirty="0" err="1"/>
              <a:t>2°C</a:t>
            </a:r>
            <a:r>
              <a:rPr lang="en-US" dirty="0"/>
              <a:t> and pursuing efforts to limit it to </a:t>
            </a:r>
            <a:r>
              <a:rPr lang="en-US" dirty="0" err="1"/>
              <a:t>1.5°C</a:t>
            </a:r>
            <a:r>
              <a:rPr lang="en-US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 Paris Agreement is the first-ever universal, legally binding global climate change agreement, adopted at the Paris climate conference (</a:t>
            </a:r>
            <a:r>
              <a:rPr lang="en-US" dirty="0" err="1"/>
              <a:t>COP21</a:t>
            </a:r>
            <a:r>
              <a:rPr lang="en-US" dirty="0"/>
              <a:t>) in December 2015.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EU and its Member States are among the close to 190 Parties to the Paris Agreement. The EU formally ratified the agreement on 5 October 2016, thus enabling its entry into force on 4 November 2016. For the agreement to enter into force, at least 55 countries representing at least 55% of global emissions had to deposit their instruments of ratification.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Katowice rulebook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Global Climate Action Agenda</a:t>
            </a:r>
          </a:p>
          <a:p>
            <a:pPr algn="just"/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2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4546E-2190-4006-A511-3D1A71412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43326C7-8172-48BD-A3FB-1C32BBCDB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159404"/>
              </p:ext>
            </p:extLst>
          </p:nvPr>
        </p:nvGraphicFramePr>
        <p:xfrm>
          <a:off x="975360" y="1550126"/>
          <a:ext cx="10049691" cy="4588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414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4546E-2190-4006-A511-3D1A71412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47B1AF-BFE4-4644-A6D2-7631D080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555" y="1408921"/>
            <a:ext cx="11485984" cy="500120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EU climate action and the European Green Deal</a:t>
            </a:r>
          </a:p>
          <a:p>
            <a:endParaRPr lang="en-US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European Climate Law to enshrine the 2050 climate-neutrality objective into EU law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European Climate Pact to engage citizens and all parts of society in climate action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2030 Climate Target Plan to further reduce net greenhouse gas emissions by at least 55% by 2030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New EU Strategy on Climate Adaptation to make Europe a climate-resilient society by 2050, fully adapted to the unavoidable impacts of climate change.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EU Emissions Trading System (EU ETS) to reduce greenhouse gas emissions from the power sector, industry and flights within the EU.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3"/>
              </a:rPr>
              <a:t>Statistics on climate change</a:t>
            </a:r>
            <a:r>
              <a:rPr lang="en-US" sz="1600" dirty="0"/>
              <a:t> (Eurostat)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030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4546E-2190-4006-A511-3D1A71412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47B1AF-BFE4-4644-A6D2-7631D080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531" y="3965510"/>
            <a:ext cx="11131419" cy="244462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endParaRPr lang="sr-Latn-RS" dirty="0"/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DCB5FB24-6C44-422D-92D4-057417F6A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946490"/>
              </p:ext>
            </p:extLst>
          </p:nvPr>
        </p:nvGraphicFramePr>
        <p:xfrm>
          <a:off x="401216" y="1390261"/>
          <a:ext cx="10291666" cy="520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291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326</Words>
  <Application>Microsoft Office PowerPoint</Application>
  <PresentationFormat>Widescreen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Open Sans Extrabold</vt:lpstr>
      <vt:lpstr>Open Sans Light</vt:lpstr>
      <vt:lpstr>Roboto</vt:lpstr>
      <vt:lpstr>Times New Roman</vt:lpstr>
      <vt:lpstr>Wingdings</vt:lpstr>
      <vt:lpstr>Office Theme</vt:lpstr>
      <vt:lpstr>PowerPoint Presentation</vt:lpstr>
      <vt:lpstr>International Agreements on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</dc:creator>
  <cp:lastModifiedBy>Korisnik</cp:lastModifiedBy>
  <cp:revision>45</cp:revision>
  <dcterms:created xsi:type="dcterms:W3CDTF">2020-12-05T12:03:49Z</dcterms:created>
  <dcterms:modified xsi:type="dcterms:W3CDTF">2021-07-05T11:20:10Z</dcterms:modified>
</cp:coreProperties>
</file>