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56" r:id="rId3"/>
    <p:sldId id="258" r:id="rId4"/>
    <p:sldId id="260" r:id="rId5"/>
    <p:sldId id="265" r:id="rId6"/>
    <p:sldId id="264" r:id="rId7"/>
    <p:sldId id="259" r:id="rId8"/>
    <p:sldId id="261" r:id="rId9"/>
    <p:sldId id="266"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fra.europa.eu/en/caselaw-reference/cjeu-c-44415-judgment" TargetMode="External"/><Relationship Id="rId2" Type="http://schemas.openxmlformats.org/officeDocument/2006/relationships/hyperlink" Target="https://fra.europa.eu/en/caselaw-reference/cjeu-c-64218-opinion" TargetMode="External"/><Relationship Id="rId1" Type="http://schemas.openxmlformats.org/officeDocument/2006/relationships/hyperlink" Target="https://fra.europa.eu/en/caselaw-reference/cjeu-case-c-59418-p-judgment" TargetMode="External"/><Relationship Id="rId4" Type="http://schemas.openxmlformats.org/officeDocument/2006/relationships/hyperlink" Target="https://fra.europa.eu/fr/caselaw-reference/cjeu-c-41610-opinion"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climatecasechart.com/climate-change-litigation/wp-content/uploads/sites/16/non-us-case-documents/2020/20200902_12109_complaint.pdf" TargetMode="External"/><Relationship Id="rId1" Type="http://schemas.openxmlformats.org/officeDocument/2006/relationships/hyperlink" Target="http://climatecasechart.com/climate-change-litigation/wp-content/uploads/sites/16/non-us-case-documents/2021/20210325_13412_complaint.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fra.europa.eu/en/caselaw-reference/cjeu-c-44415-judgment" TargetMode="External"/><Relationship Id="rId2" Type="http://schemas.openxmlformats.org/officeDocument/2006/relationships/hyperlink" Target="https://fra.europa.eu/en/caselaw-reference/cjeu-c-64218-opinion" TargetMode="External"/><Relationship Id="rId1" Type="http://schemas.openxmlformats.org/officeDocument/2006/relationships/hyperlink" Target="https://fra.europa.eu/en/caselaw-reference/cjeu-case-c-59418-p-judgment" TargetMode="External"/><Relationship Id="rId4" Type="http://schemas.openxmlformats.org/officeDocument/2006/relationships/hyperlink" Target="https://fra.europa.eu/fr/caselaw-reference/cjeu-c-41610-opini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7890D-0DD8-4B52-B3AE-A86A87545F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893016-B32E-41A7-8169-7957B0DC2972}">
      <dgm:prSet phldrT="[Text]" custT="1"/>
      <dgm:spPr/>
      <dgm:t>
        <a:bodyPr/>
        <a:lstStyle/>
        <a:p>
          <a:r>
            <a:rPr lang="en-US" sz="1600" b="0" i="0"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CJEU Case C-594/18 P / Judgment</a:t>
          </a:r>
          <a:r>
            <a:rPr lang="en-US" sz="1600" b="0" i="0" dirty="0">
              <a:solidFill>
                <a:schemeClr val="bg1"/>
              </a:solidFill>
            </a:rPr>
            <a:t> </a:t>
          </a:r>
        </a:p>
        <a:p>
          <a:r>
            <a:rPr lang="en-US" sz="1600" b="0" i="1" dirty="0">
              <a:solidFill>
                <a:schemeClr val="bg1"/>
              </a:solidFill>
            </a:rPr>
            <a:t>Republic of Austria v European Commission</a:t>
          </a:r>
          <a:endParaRPr lang="en-US" sz="1600" dirty="0">
            <a:solidFill>
              <a:schemeClr val="bg1"/>
            </a:solidFill>
          </a:endParaRPr>
        </a:p>
      </dgm:t>
    </dgm:pt>
    <dgm:pt modelId="{CADB00B4-B436-42D2-BE1D-4DBB46D00527}" type="parTrans" cxnId="{1CFA5078-6389-4D44-A6E1-2879AE76BB7C}">
      <dgm:prSet/>
      <dgm:spPr/>
      <dgm:t>
        <a:bodyPr/>
        <a:lstStyle/>
        <a:p>
          <a:endParaRPr lang="en-US"/>
        </a:p>
      </dgm:t>
    </dgm:pt>
    <dgm:pt modelId="{D91CA86B-C995-4F6E-91C5-D2B7DDF0387D}" type="sibTrans" cxnId="{1CFA5078-6389-4D44-A6E1-2879AE76BB7C}">
      <dgm:prSet/>
      <dgm:spPr/>
      <dgm:t>
        <a:bodyPr/>
        <a:lstStyle/>
        <a:p>
          <a:endParaRPr lang="en-US"/>
        </a:p>
      </dgm:t>
    </dgm:pt>
    <dgm:pt modelId="{637E0472-576C-4100-8B2A-A8C4EDBA3A39}">
      <dgm:prSet phldrT="[Text]" custT="1"/>
      <dgm:spPr/>
      <dgm:t>
        <a:bodyPr/>
        <a:lstStyle/>
        <a:p>
          <a:r>
            <a:rPr lang="en-US" sz="1600" b="0" i="0" dirty="0">
              <a:solidFill>
                <a:schemeClr val="bg1"/>
              </a:solidFill>
              <a:hlinkClick xmlns:r="http://schemas.openxmlformats.org/officeDocument/2006/relationships" r:id="rId2">
                <a:extLst>
                  <a:ext uri="{A12FA001-AC4F-418D-AE19-62706E023703}">
                    <ahyp:hlinkClr xmlns:ahyp="http://schemas.microsoft.com/office/drawing/2018/hyperlinkcolor" xmlns="" val="tx"/>
                  </a:ext>
                </a:extLst>
              </a:hlinkClick>
            </a:rPr>
            <a:t>CJEU C-642/18 / Opinion</a:t>
          </a:r>
          <a:r>
            <a:rPr lang="en-US" sz="1600" b="0" i="0" dirty="0">
              <a:solidFill>
                <a:schemeClr val="bg1"/>
              </a:solidFill>
            </a:rPr>
            <a:t> </a:t>
          </a:r>
        </a:p>
        <a:p>
          <a:r>
            <a:rPr lang="en-US" sz="1600" b="0" i="1" dirty="0">
              <a:solidFill>
                <a:schemeClr val="bg1"/>
              </a:solidFill>
            </a:rPr>
            <a:t>European Commission v Kingdom of Spain</a:t>
          </a:r>
          <a:endParaRPr lang="en-US" sz="1600" dirty="0">
            <a:solidFill>
              <a:schemeClr val="bg1"/>
            </a:solidFill>
          </a:endParaRPr>
        </a:p>
      </dgm:t>
    </dgm:pt>
    <dgm:pt modelId="{57C397C4-5C13-40BE-80A6-69D229423237}" type="parTrans" cxnId="{9EA25BC3-1F23-4337-A6AA-17D96FE67961}">
      <dgm:prSet/>
      <dgm:spPr/>
      <dgm:t>
        <a:bodyPr/>
        <a:lstStyle/>
        <a:p>
          <a:endParaRPr lang="en-US"/>
        </a:p>
      </dgm:t>
    </dgm:pt>
    <dgm:pt modelId="{1B10820A-8484-44AA-8234-D802B746C2E2}" type="sibTrans" cxnId="{9EA25BC3-1F23-4337-A6AA-17D96FE67961}">
      <dgm:prSet/>
      <dgm:spPr/>
      <dgm:t>
        <a:bodyPr/>
        <a:lstStyle/>
        <a:p>
          <a:endParaRPr lang="en-US"/>
        </a:p>
      </dgm:t>
    </dgm:pt>
    <dgm:pt modelId="{9E617524-EE30-414A-B11A-60D8CCFD5974}">
      <dgm:prSet phldrT="[Text]" custT="1"/>
      <dgm:spPr/>
      <dgm:t>
        <a:bodyPr/>
        <a:lstStyle/>
        <a:p>
          <a:r>
            <a:rPr lang="it-IT" sz="1600" b="0" i="0" dirty="0">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CJEU C‐444/15 / Judgment</a:t>
          </a:r>
          <a:endParaRPr lang="it-IT" sz="1600" b="0" i="0" dirty="0">
            <a:solidFill>
              <a:schemeClr val="bg1"/>
            </a:solidFill>
          </a:endParaRPr>
        </a:p>
        <a:p>
          <a:r>
            <a:rPr lang="it-IT" sz="1600" b="0" i="1" dirty="0">
              <a:solidFill>
                <a:schemeClr val="bg1"/>
              </a:solidFill>
            </a:rPr>
            <a:t>Associazione Italia Nostra Onlus v. Comune di Venezia and Others</a:t>
          </a:r>
          <a:endParaRPr lang="en-US" sz="1600" dirty="0">
            <a:solidFill>
              <a:schemeClr val="bg1"/>
            </a:solidFill>
          </a:endParaRPr>
        </a:p>
      </dgm:t>
    </dgm:pt>
    <dgm:pt modelId="{901442A0-0DF6-4D5D-8A53-5C1C399EBBB0}" type="parTrans" cxnId="{5BDCA340-2BBB-403D-A233-8CBB66B60A65}">
      <dgm:prSet/>
      <dgm:spPr/>
      <dgm:t>
        <a:bodyPr/>
        <a:lstStyle/>
        <a:p>
          <a:endParaRPr lang="en-US"/>
        </a:p>
      </dgm:t>
    </dgm:pt>
    <dgm:pt modelId="{4C97E119-596B-4C52-A2F8-14249042F9B4}" type="sibTrans" cxnId="{5BDCA340-2BBB-403D-A233-8CBB66B60A65}">
      <dgm:prSet/>
      <dgm:spPr/>
      <dgm:t>
        <a:bodyPr/>
        <a:lstStyle/>
        <a:p>
          <a:endParaRPr lang="en-US"/>
        </a:p>
      </dgm:t>
    </dgm:pt>
    <dgm:pt modelId="{83A3CAEF-929D-4D38-A9EF-4E7336003B9F}">
      <dgm:prSet phldrT="[Text]" custT="1"/>
      <dgm:spPr/>
      <dgm:t>
        <a:bodyPr/>
        <a:lstStyle/>
        <a:p>
          <a:r>
            <a:rPr lang="en-US" sz="1600" dirty="0"/>
            <a:t> </a:t>
          </a:r>
          <a:r>
            <a:rPr lang="en-US" sz="1600" b="0" i="0" dirty="0">
              <a:solidFill>
                <a:schemeClr val="bg1"/>
              </a:solidFill>
              <a:hlinkClick xmlns:r="http://schemas.openxmlformats.org/officeDocument/2006/relationships" r:id="rId4">
                <a:extLst>
                  <a:ext uri="{A12FA001-AC4F-418D-AE19-62706E023703}">
                    <ahyp:hlinkClr xmlns:ahyp="http://schemas.microsoft.com/office/drawing/2018/hyperlinkcolor" xmlns="" val="tx"/>
                  </a:ext>
                </a:extLst>
              </a:hlinkClick>
            </a:rPr>
            <a:t>CJEU - C 416/10 / Opinion</a:t>
          </a:r>
          <a:endParaRPr lang="en-US" sz="1600" b="0" i="0" dirty="0">
            <a:solidFill>
              <a:schemeClr val="bg1"/>
            </a:solidFill>
          </a:endParaRPr>
        </a:p>
        <a:p>
          <a:r>
            <a:rPr lang="en-US" sz="1600" b="0" i="1" dirty="0" err="1">
              <a:solidFill>
                <a:schemeClr val="bg1"/>
              </a:solidFill>
            </a:rPr>
            <a:t>Jozef</a:t>
          </a:r>
          <a:r>
            <a:rPr lang="en-US" sz="1600" b="0" i="1" dirty="0">
              <a:solidFill>
                <a:schemeClr val="bg1"/>
              </a:solidFill>
            </a:rPr>
            <a:t> </a:t>
          </a:r>
          <a:r>
            <a:rPr lang="en-US" sz="1600" b="0" i="1" dirty="0" err="1">
              <a:solidFill>
                <a:schemeClr val="bg1"/>
              </a:solidFill>
            </a:rPr>
            <a:t>Križan</a:t>
          </a:r>
          <a:r>
            <a:rPr lang="en-US" sz="1600" b="0" i="1" dirty="0">
              <a:solidFill>
                <a:schemeClr val="bg1"/>
              </a:solidFill>
            </a:rPr>
            <a:t> </a:t>
          </a:r>
          <a:r>
            <a:rPr lang="en-US" sz="1600" b="0" i="1" dirty="0" err="1">
              <a:solidFill>
                <a:schemeClr val="bg1"/>
              </a:solidFill>
            </a:rPr>
            <a:t>e.a.</a:t>
          </a:r>
          <a:r>
            <a:rPr lang="en-US" sz="1600" b="0" i="1" dirty="0">
              <a:solidFill>
                <a:schemeClr val="bg1"/>
              </a:solidFill>
            </a:rPr>
            <a:t> v </a:t>
          </a:r>
          <a:r>
            <a:rPr lang="en-US" sz="1600" b="0" i="1" dirty="0" err="1">
              <a:solidFill>
                <a:schemeClr val="bg1"/>
              </a:solidFill>
            </a:rPr>
            <a:t>Slovenská</a:t>
          </a:r>
          <a:r>
            <a:rPr lang="en-US" sz="1600" b="0" i="1" dirty="0">
              <a:solidFill>
                <a:schemeClr val="bg1"/>
              </a:solidFill>
            </a:rPr>
            <a:t> </a:t>
          </a:r>
          <a:r>
            <a:rPr lang="en-US" sz="1600" b="0" i="1" dirty="0" err="1">
              <a:solidFill>
                <a:schemeClr val="bg1"/>
              </a:solidFill>
            </a:rPr>
            <a:t>inšpekcia</a:t>
          </a:r>
          <a:r>
            <a:rPr lang="en-US" sz="1600" b="0" i="1" dirty="0">
              <a:solidFill>
                <a:schemeClr val="bg1"/>
              </a:solidFill>
            </a:rPr>
            <a:t> </a:t>
          </a:r>
          <a:r>
            <a:rPr lang="en-US" sz="1600" b="0" i="1" dirty="0" err="1">
              <a:solidFill>
                <a:schemeClr val="bg1"/>
              </a:solidFill>
            </a:rPr>
            <a:t>životného</a:t>
          </a:r>
          <a:r>
            <a:rPr lang="en-US" sz="1600" b="0" i="1" dirty="0">
              <a:solidFill>
                <a:schemeClr val="bg1"/>
              </a:solidFill>
            </a:rPr>
            <a:t> </a:t>
          </a:r>
          <a:r>
            <a:rPr lang="en-US" sz="1600" b="0" i="1" dirty="0" err="1">
              <a:solidFill>
                <a:schemeClr val="bg1"/>
              </a:solidFill>
            </a:rPr>
            <a:t>prostredia</a:t>
          </a:r>
          <a:endParaRPr lang="en-US" sz="1600" dirty="0">
            <a:solidFill>
              <a:schemeClr val="bg1"/>
            </a:solidFill>
          </a:endParaRPr>
        </a:p>
      </dgm:t>
    </dgm:pt>
    <dgm:pt modelId="{6BAF7C69-9013-43E9-AA1C-C0D4907ED35B}" type="parTrans" cxnId="{F1D29C90-F630-4AC6-93C5-F3ED115845B4}">
      <dgm:prSet/>
      <dgm:spPr/>
      <dgm:t>
        <a:bodyPr/>
        <a:lstStyle/>
        <a:p>
          <a:endParaRPr lang="en-US"/>
        </a:p>
      </dgm:t>
    </dgm:pt>
    <dgm:pt modelId="{49711926-7040-4EBE-BDD0-347CB8D65849}" type="sibTrans" cxnId="{F1D29C90-F630-4AC6-93C5-F3ED115845B4}">
      <dgm:prSet/>
      <dgm:spPr/>
      <dgm:t>
        <a:bodyPr/>
        <a:lstStyle/>
        <a:p>
          <a:endParaRPr lang="en-US"/>
        </a:p>
      </dgm:t>
    </dgm:pt>
    <dgm:pt modelId="{92FF6563-28F7-4CEA-B442-9D4ED7380C83}" type="pres">
      <dgm:prSet presAssocID="{7177890D-0DD8-4B52-B3AE-A86A87545FC5}" presName="linear" presStyleCnt="0">
        <dgm:presLayoutVars>
          <dgm:dir/>
          <dgm:animLvl val="lvl"/>
          <dgm:resizeHandles val="exact"/>
        </dgm:presLayoutVars>
      </dgm:prSet>
      <dgm:spPr/>
      <dgm:t>
        <a:bodyPr/>
        <a:lstStyle/>
        <a:p>
          <a:endParaRPr lang="en-US"/>
        </a:p>
      </dgm:t>
    </dgm:pt>
    <dgm:pt modelId="{60A4E49F-5D7C-4FB0-A034-11BD6FFB062C}" type="pres">
      <dgm:prSet presAssocID="{28893016-B32E-41A7-8169-7957B0DC2972}" presName="parentLin" presStyleCnt="0"/>
      <dgm:spPr/>
    </dgm:pt>
    <dgm:pt modelId="{50A3852C-5EF3-426E-BF0E-91AE34EDCBB7}" type="pres">
      <dgm:prSet presAssocID="{28893016-B32E-41A7-8169-7957B0DC2972}" presName="parentLeftMargin" presStyleLbl="node1" presStyleIdx="0" presStyleCnt="4"/>
      <dgm:spPr/>
      <dgm:t>
        <a:bodyPr/>
        <a:lstStyle/>
        <a:p>
          <a:endParaRPr lang="en-US"/>
        </a:p>
      </dgm:t>
    </dgm:pt>
    <dgm:pt modelId="{C07229F8-E992-4621-AEE7-D511EE754F3F}" type="pres">
      <dgm:prSet presAssocID="{28893016-B32E-41A7-8169-7957B0DC2972}" presName="parentText" presStyleLbl="node1" presStyleIdx="0" presStyleCnt="4" custScaleX="142857">
        <dgm:presLayoutVars>
          <dgm:chMax val="0"/>
          <dgm:bulletEnabled val="1"/>
        </dgm:presLayoutVars>
      </dgm:prSet>
      <dgm:spPr/>
      <dgm:t>
        <a:bodyPr/>
        <a:lstStyle/>
        <a:p>
          <a:endParaRPr lang="en-US"/>
        </a:p>
      </dgm:t>
    </dgm:pt>
    <dgm:pt modelId="{E1B70EC4-77A6-4F23-B4D4-6050A46242EC}" type="pres">
      <dgm:prSet presAssocID="{28893016-B32E-41A7-8169-7957B0DC2972}" presName="negativeSpace" presStyleCnt="0"/>
      <dgm:spPr/>
    </dgm:pt>
    <dgm:pt modelId="{2CE22F0D-8E27-4A08-82B1-847A0AA4D07D}" type="pres">
      <dgm:prSet presAssocID="{28893016-B32E-41A7-8169-7957B0DC2972}" presName="childText" presStyleLbl="conFgAcc1" presStyleIdx="0" presStyleCnt="4">
        <dgm:presLayoutVars>
          <dgm:bulletEnabled val="1"/>
        </dgm:presLayoutVars>
      </dgm:prSet>
      <dgm:spPr/>
    </dgm:pt>
    <dgm:pt modelId="{9E9D9475-6F92-4BC3-941C-9436D4AB5BA8}" type="pres">
      <dgm:prSet presAssocID="{D91CA86B-C995-4F6E-91C5-D2B7DDF0387D}" presName="spaceBetweenRectangles" presStyleCnt="0"/>
      <dgm:spPr/>
    </dgm:pt>
    <dgm:pt modelId="{1652BB0F-AA74-4881-998F-1BF8054399ED}" type="pres">
      <dgm:prSet presAssocID="{637E0472-576C-4100-8B2A-A8C4EDBA3A39}" presName="parentLin" presStyleCnt="0"/>
      <dgm:spPr/>
    </dgm:pt>
    <dgm:pt modelId="{7EA1D6F2-D1D4-4155-A44E-7BEA9F7EBB05}" type="pres">
      <dgm:prSet presAssocID="{637E0472-576C-4100-8B2A-A8C4EDBA3A39}" presName="parentLeftMargin" presStyleLbl="node1" presStyleIdx="0" presStyleCnt="4"/>
      <dgm:spPr/>
      <dgm:t>
        <a:bodyPr/>
        <a:lstStyle/>
        <a:p>
          <a:endParaRPr lang="en-US"/>
        </a:p>
      </dgm:t>
    </dgm:pt>
    <dgm:pt modelId="{9CAF8A6F-B49C-41EA-BCEE-6875DE1FE88C}" type="pres">
      <dgm:prSet presAssocID="{637E0472-576C-4100-8B2A-A8C4EDBA3A39}" presName="parentText" presStyleLbl="node1" presStyleIdx="1" presStyleCnt="4" custScaleX="142857">
        <dgm:presLayoutVars>
          <dgm:chMax val="0"/>
          <dgm:bulletEnabled val="1"/>
        </dgm:presLayoutVars>
      </dgm:prSet>
      <dgm:spPr/>
      <dgm:t>
        <a:bodyPr/>
        <a:lstStyle/>
        <a:p>
          <a:endParaRPr lang="en-US"/>
        </a:p>
      </dgm:t>
    </dgm:pt>
    <dgm:pt modelId="{18648943-8500-4F95-8AD3-7B20D31EDE76}" type="pres">
      <dgm:prSet presAssocID="{637E0472-576C-4100-8B2A-A8C4EDBA3A39}" presName="negativeSpace" presStyleCnt="0"/>
      <dgm:spPr/>
    </dgm:pt>
    <dgm:pt modelId="{BA37FB16-ED04-4992-99A8-AF9197DFF061}" type="pres">
      <dgm:prSet presAssocID="{637E0472-576C-4100-8B2A-A8C4EDBA3A39}" presName="childText" presStyleLbl="conFgAcc1" presStyleIdx="1" presStyleCnt="4">
        <dgm:presLayoutVars>
          <dgm:bulletEnabled val="1"/>
        </dgm:presLayoutVars>
      </dgm:prSet>
      <dgm:spPr/>
    </dgm:pt>
    <dgm:pt modelId="{C2EA2097-F21C-43DE-B8D5-1289CC4DEB8F}" type="pres">
      <dgm:prSet presAssocID="{1B10820A-8484-44AA-8234-D802B746C2E2}" presName="spaceBetweenRectangles" presStyleCnt="0"/>
      <dgm:spPr/>
    </dgm:pt>
    <dgm:pt modelId="{B8192F4D-4A22-4B70-BE82-6C40A969D8D7}" type="pres">
      <dgm:prSet presAssocID="{9E617524-EE30-414A-B11A-60D8CCFD5974}" presName="parentLin" presStyleCnt="0"/>
      <dgm:spPr/>
    </dgm:pt>
    <dgm:pt modelId="{80EA7083-FA4F-41A5-99B6-CE572B1DA622}" type="pres">
      <dgm:prSet presAssocID="{9E617524-EE30-414A-B11A-60D8CCFD5974}" presName="parentLeftMargin" presStyleLbl="node1" presStyleIdx="1" presStyleCnt="4"/>
      <dgm:spPr/>
      <dgm:t>
        <a:bodyPr/>
        <a:lstStyle/>
        <a:p>
          <a:endParaRPr lang="en-US"/>
        </a:p>
      </dgm:t>
    </dgm:pt>
    <dgm:pt modelId="{49653429-64E1-4728-A6C7-594DFB8B7181}" type="pres">
      <dgm:prSet presAssocID="{9E617524-EE30-414A-B11A-60D8CCFD5974}" presName="parentText" presStyleLbl="node1" presStyleIdx="2" presStyleCnt="4" custScaleX="142857">
        <dgm:presLayoutVars>
          <dgm:chMax val="0"/>
          <dgm:bulletEnabled val="1"/>
        </dgm:presLayoutVars>
      </dgm:prSet>
      <dgm:spPr/>
      <dgm:t>
        <a:bodyPr/>
        <a:lstStyle/>
        <a:p>
          <a:endParaRPr lang="en-US"/>
        </a:p>
      </dgm:t>
    </dgm:pt>
    <dgm:pt modelId="{27CF5593-38AA-4D77-B108-7418DA094B8A}" type="pres">
      <dgm:prSet presAssocID="{9E617524-EE30-414A-B11A-60D8CCFD5974}" presName="negativeSpace" presStyleCnt="0"/>
      <dgm:spPr/>
    </dgm:pt>
    <dgm:pt modelId="{BD97DE3E-6039-4CCA-AEF3-4B27E0E5D2B0}" type="pres">
      <dgm:prSet presAssocID="{9E617524-EE30-414A-B11A-60D8CCFD5974}" presName="childText" presStyleLbl="conFgAcc1" presStyleIdx="2" presStyleCnt="4">
        <dgm:presLayoutVars>
          <dgm:bulletEnabled val="1"/>
        </dgm:presLayoutVars>
      </dgm:prSet>
      <dgm:spPr/>
    </dgm:pt>
    <dgm:pt modelId="{903FD4ED-EAC9-4D99-B8E7-E92FEAB2FA79}" type="pres">
      <dgm:prSet presAssocID="{4C97E119-596B-4C52-A2F8-14249042F9B4}" presName="spaceBetweenRectangles" presStyleCnt="0"/>
      <dgm:spPr/>
    </dgm:pt>
    <dgm:pt modelId="{BD83168F-1ACC-4CC2-B982-EF8FC11739AC}" type="pres">
      <dgm:prSet presAssocID="{83A3CAEF-929D-4D38-A9EF-4E7336003B9F}" presName="parentLin" presStyleCnt="0"/>
      <dgm:spPr/>
    </dgm:pt>
    <dgm:pt modelId="{DEE765C2-7666-441D-A86E-EB8E395F340C}" type="pres">
      <dgm:prSet presAssocID="{83A3CAEF-929D-4D38-A9EF-4E7336003B9F}" presName="parentLeftMargin" presStyleLbl="node1" presStyleIdx="2" presStyleCnt="4"/>
      <dgm:spPr/>
      <dgm:t>
        <a:bodyPr/>
        <a:lstStyle/>
        <a:p>
          <a:endParaRPr lang="en-US"/>
        </a:p>
      </dgm:t>
    </dgm:pt>
    <dgm:pt modelId="{93B206BD-E077-4327-A5C6-691BE3084184}" type="pres">
      <dgm:prSet presAssocID="{83A3CAEF-929D-4D38-A9EF-4E7336003B9F}" presName="parentText" presStyleLbl="node1" presStyleIdx="3" presStyleCnt="4" custScaleX="142857">
        <dgm:presLayoutVars>
          <dgm:chMax val="0"/>
          <dgm:bulletEnabled val="1"/>
        </dgm:presLayoutVars>
      </dgm:prSet>
      <dgm:spPr/>
      <dgm:t>
        <a:bodyPr/>
        <a:lstStyle/>
        <a:p>
          <a:endParaRPr lang="en-US"/>
        </a:p>
      </dgm:t>
    </dgm:pt>
    <dgm:pt modelId="{8A631321-6755-46B4-9AF2-F39F87097A18}" type="pres">
      <dgm:prSet presAssocID="{83A3CAEF-929D-4D38-A9EF-4E7336003B9F}" presName="negativeSpace" presStyleCnt="0"/>
      <dgm:spPr/>
    </dgm:pt>
    <dgm:pt modelId="{E0B2B772-A89A-42CC-A0EB-BCDF6AAC92AD}" type="pres">
      <dgm:prSet presAssocID="{83A3CAEF-929D-4D38-A9EF-4E7336003B9F}" presName="childText" presStyleLbl="conFgAcc1" presStyleIdx="3" presStyleCnt="4">
        <dgm:presLayoutVars>
          <dgm:bulletEnabled val="1"/>
        </dgm:presLayoutVars>
      </dgm:prSet>
      <dgm:spPr/>
    </dgm:pt>
  </dgm:ptLst>
  <dgm:cxnLst>
    <dgm:cxn modelId="{1CFA5078-6389-4D44-A6E1-2879AE76BB7C}" srcId="{7177890D-0DD8-4B52-B3AE-A86A87545FC5}" destId="{28893016-B32E-41A7-8169-7957B0DC2972}" srcOrd="0" destOrd="0" parTransId="{CADB00B4-B436-42D2-BE1D-4DBB46D00527}" sibTransId="{D91CA86B-C995-4F6E-91C5-D2B7DDF0387D}"/>
    <dgm:cxn modelId="{8390BBA4-C759-4676-ADD2-E717C56CEE81}" type="presOf" srcId="{637E0472-576C-4100-8B2A-A8C4EDBA3A39}" destId="{7EA1D6F2-D1D4-4155-A44E-7BEA9F7EBB05}" srcOrd="0" destOrd="0" presId="urn:microsoft.com/office/officeart/2005/8/layout/list1"/>
    <dgm:cxn modelId="{88E6E1A0-8369-4C35-8E94-6B2ECE3B5DA6}" type="presOf" srcId="{9E617524-EE30-414A-B11A-60D8CCFD5974}" destId="{49653429-64E1-4728-A6C7-594DFB8B7181}" srcOrd="1" destOrd="0" presId="urn:microsoft.com/office/officeart/2005/8/layout/list1"/>
    <dgm:cxn modelId="{46F0DC38-F6D1-42E5-98CB-9D4925F22D33}" type="presOf" srcId="{28893016-B32E-41A7-8169-7957B0DC2972}" destId="{50A3852C-5EF3-426E-BF0E-91AE34EDCBB7}" srcOrd="0" destOrd="0" presId="urn:microsoft.com/office/officeart/2005/8/layout/list1"/>
    <dgm:cxn modelId="{5BDCA340-2BBB-403D-A233-8CBB66B60A65}" srcId="{7177890D-0DD8-4B52-B3AE-A86A87545FC5}" destId="{9E617524-EE30-414A-B11A-60D8CCFD5974}" srcOrd="2" destOrd="0" parTransId="{901442A0-0DF6-4D5D-8A53-5C1C399EBBB0}" sibTransId="{4C97E119-596B-4C52-A2F8-14249042F9B4}"/>
    <dgm:cxn modelId="{92F9933B-F226-4786-9307-1A2E3DE2E331}" type="presOf" srcId="{28893016-B32E-41A7-8169-7957B0DC2972}" destId="{C07229F8-E992-4621-AEE7-D511EE754F3F}" srcOrd="1" destOrd="0" presId="urn:microsoft.com/office/officeart/2005/8/layout/list1"/>
    <dgm:cxn modelId="{A147ACD2-30E5-4CB4-BCE5-BEC0DE269180}" type="presOf" srcId="{7177890D-0DD8-4B52-B3AE-A86A87545FC5}" destId="{92FF6563-28F7-4CEA-B442-9D4ED7380C83}" srcOrd="0" destOrd="0" presId="urn:microsoft.com/office/officeart/2005/8/layout/list1"/>
    <dgm:cxn modelId="{2509CC8A-22B1-4C6C-89AD-B997F7FB5D13}" type="presOf" srcId="{637E0472-576C-4100-8B2A-A8C4EDBA3A39}" destId="{9CAF8A6F-B49C-41EA-BCEE-6875DE1FE88C}" srcOrd="1" destOrd="0" presId="urn:microsoft.com/office/officeart/2005/8/layout/list1"/>
    <dgm:cxn modelId="{93289638-E82C-4631-813A-961F9CD40BF5}" type="presOf" srcId="{9E617524-EE30-414A-B11A-60D8CCFD5974}" destId="{80EA7083-FA4F-41A5-99B6-CE572B1DA622}" srcOrd="0" destOrd="0" presId="urn:microsoft.com/office/officeart/2005/8/layout/list1"/>
    <dgm:cxn modelId="{F1D29C90-F630-4AC6-93C5-F3ED115845B4}" srcId="{7177890D-0DD8-4B52-B3AE-A86A87545FC5}" destId="{83A3CAEF-929D-4D38-A9EF-4E7336003B9F}" srcOrd="3" destOrd="0" parTransId="{6BAF7C69-9013-43E9-AA1C-C0D4907ED35B}" sibTransId="{49711926-7040-4EBE-BDD0-347CB8D65849}"/>
    <dgm:cxn modelId="{2BE83349-708E-4D0F-AF47-307F78DA9DEB}" type="presOf" srcId="{83A3CAEF-929D-4D38-A9EF-4E7336003B9F}" destId="{DEE765C2-7666-441D-A86E-EB8E395F340C}" srcOrd="0" destOrd="0" presId="urn:microsoft.com/office/officeart/2005/8/layout/list1"/>
    <dgm:cxn modelId="{9EA25BC3-1F23-4337-A6AA-17D96FE67961}" srcId="{7177890D-0DD8-4B52-B3AE-A86A87545FC5}" destId="{637E0472-576C-4100-8B2A-A8C4EDBA3A39}" srcOrd="1" destOrd="0" parTransId="{57C397C4-5C13-40BE-80A6-69D229423237}" sibTransId="{1B10820A-8484-44AA-8234-D802B746C2E2}"/>
    <dgm:cxn modelId="{929B6B74-F8F2-4644-BEFD-F24368C54149}" type="presOf" srcId="{83A3CAEF-929D-4D38-A9EF-4E7336003B9F}" destId="{93B206BD-E077-4327-A5C6-691BE3084184}" srcOrd="1" destOrd="0" presId="urn:microsoft.com/office/officeart/2005/8/layout/list1"/>
    <dgm:cxn modelId="{15992D59-B228-4F85-9BE4-7DEADFF04168}" type="presParOf" srcId="{92FF6563-28F7-4CEA-B442-9D4ED7380C83}" destId="{60A4E49F-5D7C-4FB0-A034-11BD6FFB062C}" srcOrd="0" destOrd="0" presId="urn:microsoft.com/office/officeart/2005/8/layout/list1"/>
    <dgm:cxn modelId="{124F43CD-87E6-4E26-9C94-68E6CA0ED3DF}" type="presParOf" srcId="{60A4E49F-5D7C-4FB0-A034-11BD6FFB062C}" destId="{50A3852C-5EF3-426E-BF0E-91AE34EDCBB7}" srcOrd="0" destOrd="0" presId="urn:microsoft.com/office/officeart/2005/8/layout/list1"/>
    <dgm:cxn modelId="{B0DB4FB0-4870-4D00-A727-2FF397E59ED7}" type="presParOf" srcId="{60A4E49F-5D7C-4FB0-A034-11BD6FFB062C}" destId="{C07229F8-E992-4621-AEE7-D511EE754F3F}" srcOrd="1" destOrd="0" presId="urn:microsoft.com/office/officeart/2005/8/layout/list1"/>
    <dgm:cxn modelId="{FDDD3AE8-3A55-4BCF-9424-E90E421E00DD}" type="presParOf" srcId="{92FF6563-28F7-4CEA-B442-9D4ED7380C83}" destId="{E1B70EC4-77A6-4F23-B4D4-6050A46242EC}" srcOrd="1" destOrd="0" presId="urn:microsoft.com/office/officeart/2005/8/layout/list1"/>
    <dgm:cxn modelId="{C86ACFE2-80DA-4F4E-88CE-DF7C2349C5A5}" type="presParOf" srcId="{92FF6563-28F7-4CEA-B442-9D4ED7380C83}" destId="{2CE22F0D-8E27-4A08-82B1-847A0AA4D07D}" srcOrd="2" destOrd="0" presId="urn:microsoft.com/office/officeart/2005/8/layout/list1"/>
    <dgm:cxn modelId="{B18AFE30-C854-420D-88F0-58BFB355D30C}" type="presParOf" srcId="{92FF6563-28F7-4CEA-B442-9D4ED7380C83}" destId="{9E9D9475-6F92-4BC3-941C-9436D4AB5BA8}" srcOrd="3" destOrd="0" presId="urn:microsoft.com/office/officeart/2005/8/layout/list1"/>
    <dgm:cxn modelId="{027C7E7C-F9EA-4F02-9271-1FCA9AD2B647}" type="presParOf" srcId="{92FF6563-28F7-4CEA-B442-9D4ED7380C83}" destId="{1652BB0F-AA74-4881-998F-1BF8054399ED}" srcOrd="4" destOrd="0" presId="urn:microsoft.com/office/officeart/2005/8/layout/list1"/>
    <dgm:cxn modelId="{2CBD8533-4811-4CEF-8D23-F6621B359C8E}" type="presParOf" srcId="{1652BB0F-AA74-4881-998F-1BF8054399ED}" destId="{7EA1D6F2-D1D4-4155-A44E-7BEA9F7EBB05}" srcOrd="0" destOrd="0" presId="urn:microsoft.com/office/officeart/2005/8/layout/list1"/>
    <dgm:cxn modelId="{7195B474-36A6-482A-9CF1-4A5B9398295A}" type="presParOf" srcId="{1652BB0F-AA74-4881-998F-1BF8054399ED}" destId="{9CAF8A6F-B49C-41EA-BCEE-6875DE1FE88C}" srcOrd="1" destOrd="0" presId="urn:microsoft.com/office/officeart/2005/8/layout/list1"/>
    <dgm:cxn modelId="{B4AFC7B9-571B-4E8F-A877-5EB678842D4D}" type="presParOf" srcId="{92FF6563-28F7-4CEA-B442-9D4ED7380C83}" destId="{18648943-8500-4F95-8AD3-7B20D31EDE76}" srcOrd="5" destOrd="0" presId="urn:microsoft.com/office/officeart/2005/8/layout/list1"/>
    <dgm:cxn modelId="{3CCDCAEE-0D90-435B-9A33-1AD4E370BF1E}" type="presParOf" srcId="{92FF6563-28F7-4CEA-B442-9D4ED7380C83}" destId="{BA37FB16-ED04-4992-99A8-AF9197DFF061}" srcOrd="6" destOrd="0" presId="urn:microsoft.com/office/officeart/2005/8/layout/list1"/>
    <dgm:cxn modelId="{ABA693C5-702C-4487-A98F-5789466993D3}" type="presParOf" srcId="{92FF6563-28F7-4CEA-B442-9D4ED7380C83}" destId="{C2EA2097-F21C-43DE-B8D5-1289CC4DEB8F}" srcOrd="7" destOrd="0" presId="urn:microsoft.com/office/officeart/2005/8/layout/list1"/>
    <dgm:cxn modelId="{62627716-E47F-4DED-BB29-91A8F8371F23}" type="presParOf" srcId="{92FF6563-28F7-4CEA-B442-9D4ED7380C83}" destId="{B8192F4D-4A22-4B70-BE82-6C40A969D8D7}" srcOrd="8" destOrd="0" presId="urn:microsoft.com/office/officeart/2005/8/layout/list1"/>
    <dgm:cxn modelId="{A14E8C50-A5CA-4395-8E70-D56DFFE68D27}" type="presParOf" srcId="{B8192F4D-4A22-4B70-BE82-6C40A969D8D7}" destId="{80EA7083-FA4F-41A5-99B6-CE572B1DA622}" srcOrd="0" destOrd="0" presId="urn:microsoft.com/office/officeart/2005/8/layout/list1"/>
    <dgm:cxn modelId="{8417A8D3-1476-4D60-9DA5-9709194B1586}" type="presParOf" srcId="{B8192F4D-4A22-4B70-BE82-6C40A969D8D7}" destId="{49653429-64E1-4728-A6C7-594DFB8B7181}" srcOrd="1" destOrd="0" presId="urn:microsoft.com/office/officeart/2005/8/layout/list1"/>
    <dgm:cxn modelId="{3CEBCEE8-2612-44CA-8658-1CD4CD91AF91}" type="presParOf" srcId="{92FF6563-28F7-4CEA-B442-9D4ED7380C83}" destId="{27CF5593-38AA-4D77-B108-7418DA094B8A}" srcOrd="9" destOrd="0" presId="urn:microsoft.com/office/officeart/2005/8/layout/list1"/>
    <dgm:cxn modelId="{D7B003E2-DD9F-47BA-8557-B4BD094B6BA8}" type="presParOf" srcId="{92FF6563-28F7-4CEA-B442-9D4ED7380C83}" destId="{BD97DE3E-6039-4CCA-AEF3-4B27E0E5D2B0}" srcOrd="10" destOrd="0" presId="urn:microsoft.com/office/officeart/2005/8/layout/list1"/>
    <dgm:cxn modelId="{A6A40C91-4625-489F-AED1-1A6344E529AB}" type="presParOf" srcId="{92FF6563-28F7-4CEA-B442-9D4ED7380C83}" destId="{903FD4ED-EAC9-4D99-B8E7-E92FEAB2FA79}" srcOrd="11" destOrd="0" presId="urn:microsoft.com/office/officeart/2005/8/layout/list1"/>
    <dgm:cxn modelId="{22A30897-D12E-4C47-8216-9FA6AA0ECFC4}" type="presParOf" srcId="{92FF6563-28F7-4CEA-B442-9D4ED7380C83}" destId="{BD83168F-1ACC-4CC2-B982-EF8FC11739AC}" srcOrd="12" destOrd="0" presId="urn:microsoft.com/office/officeart/2005/8/layout/list1"/>
    <dgm:cxn modelId="{CBA8C7AA-FE37-4DE4-82E1-74217635329E}" type="presParOf" srcId="{BD83168F-1ACC-4CC2-B982-EF8FC11739AC}" destId="{DEE765C2-7666-441D-A86E-EB8E395F340C}" srcOrd="0" destOrd="0" presId="urn:microsoft.com/office/officeart/2005/8/layout/list1"/>
    <dgm:cxn modelId="{AF0FEEDB-950A-4FEA-B73E-094B09A9215F}" type="presParOf" srcId="{BD83168F-1ACC-4CC2-B982-EF8FC11739AC}" destId="{93B206BD-E077-4327-A5C6-691BE3084184}" srcOrd="1" destOrd="0" presId="urn:microsoft.com/office/officeart/2005/8/layout/list1"/>
    <dgm:cxn modelId="{2702F9C9-CAB2-45AD-B0D4-41AF1E2A6347}" type="presParOf" srcId="{92FF6563-28F7-4CEA-B442-9D4ED7380C83}" destId="{8A631321-6755-46B4-9AF2-F39F87097A18}" srcOrd="13" destOrd="0" presId="urn:microsoft.com/office/officeart/2005/8/layout/list1"/>
    <dgm:cxn modelId="{96AA93DA-A7F4-489D-BC97-0BCE0BADAE5D}" type="presParOf" srcId="{92FF6563-28F7-4CEA-B442-9D4ED7380C83}" destId="{E0B2B772-A89A-42CC-A0EB-BCDF6AAC92AD}"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1263D-DB72-4E3A-A159-E9F355F0B3B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24E64D2A-B1F8-40D9-BAD6-B9F856F5F43B}">
      <dgm:prSet phldrT="[Text]" custT="1"/>
      <dgm:spPr/>
      <dgm:t>
        <a:bodyPr/>
        <a:lstStyle/>
        <a:p>
          <a:r>
            <a:rPr lang="en-US" sz="1400" b="0" i="0" dirty="0">
              <a:solidFill>
                <a:srgbClr val="161616"/>
              </a:solidFill>
              <a:effectLst/>
              <a:latin typeface="Open Sans" panose="020B0606030504020204" pitchFamily="34" charset="0"/>
            </a:rPr>
            <a:t>Although the European Convention on Human Rights does not specifically include the right to a healthy environment, around 300 environment-related cases have already been decided by the European Court of Human Rights</a:t>
          </a:r>
          <a:r>
            <a:rPr lang="sr-Latn-RS" sz="1400" dirty="0">
              <a:solidFill>
                <a:srgbClr val="161616"/>
              </a:solidFill>
              <a:latin typeface="Open Sans" panose="020B0606030504020204" pitchFamily="34" charset="0"/>
            </a:rPr>
            <a:t>.</a:t>
          </a:r>
          <a:endParaRPr lang="en-US" sz="1400" dirty="0"/>
        </a:p>
      </dgm:t>
    </dgm:pt>
    <dgm:pt modelId="{D545F6F1-543A-445C-BCA3-B6306453E261}" type="parTrans" cxnId="{7124C886-E92B-4012-BCCF-B987682D295F}">
      <dgm:prSet/>
      <dgm:spPr/>
      <dgm:t>
        <a:bodyPr/>
        <a:lstStyle/>
        <a:p>
          <a:endParaRPr lang="en-US"/>
        </a:p>
      </dgm:t>
    </dgm:pt>
    <dgm:pt modelId="{2DFBD33E-E11E-49D2-A6DF-118F37B160D9}" type="sibTrans" cxnId="{7124C886-E92B-4012-BCCF-B987682D295F}">
      <dgm:prSet/>
      <dgm:spPr/>
      <dgm:t>
        <a:bodyPr/>
        <a:lstStyle/>
        <a:p>
          <a:endParaRPr lang="en-US"/>
        </a:p>
      </dgm:t>
    </dgm:pt>
    <dgm:pt modelId="{F0E217BC-4E7E-4ADE-8E24-9A481A4FDF60}">
      <dgm:prSet phldrT="[Text]" custT="1"/>
      <dgm:spPr/>
      <dgm:t>
        <a:bodyPr/>
        <a:lstStyle/>
        <a:p>
          <a:r>
            <a:rPr lang="sr-Latn-RS" sz="1600" dirty="0"/>
            <a:t>Article 3</a:t>
          </a:r>
          <a:endParaRPr lang="en-US" sz="1600" dirty="0"/>
        </a:p>
      </dgm:t>
    </dgm:pt>
    <dgm:pt modelId="{03A653AA-A16B-4AEB-A1B4-305EEC216816}" type="parTrans" cxnId="{D632155C-A8F8-4E5D-9987-175EB94D6F3D}">
      <dgm:prSet/>
      <dgm:spPr/>
      <dgm:t>
        <a:bodyPr/>
        <a:lstStyle/>
        <a:p>
          <a:endParaRPr lang="en-US"/>
        </a:p>
      </dgm:t>
    </dgm:pt>
    <dgm:pt modelId="{4CDA2CB3-08BE-4DA4-B2E9-F534C7CD4882}" type="sibTrans" cxnId="{D632155C-A8F8-4E5D-9987-175EB94D6F3D}">
      <dgm:prSet/>
      <dgm:spPr/>
      <dgm:t>
        <a:bodyPr/>
        <a:lstStyle/>
        <a:p>
          <a:endParaRPr lang="en-US"/>
        </a:p>
      </dgm:t>
    </dgm:pt>
    <dgm:pt modelId="{DC91892B-F64F-4C71-B5D4-4FD73B2C0CBC}">
      <dgm:prSet phldrT="[Text]" custT="1"/>
      <dgm:spPr/>
      <dgm:t>
        <a:bodyPr/>
        <a:lstStyle/>
        <a:p>
          <a:r>
            <a:rPr lang="sr-Latn-RS" sz="1600" dirty="0"/>
            <a:t>Article 8</a:t>
          </a:r>
          <a:endParaRPr lang="en-US" sz="1600" dirty="0"/>
        </a:p>
      </dgm:t>
    </dgm:pt>
    <dgm:pt modelId="{95AC2F02-15C0-4B0E-B455-2F5926463444}" type="parTrans" cxnId="{D53A26D2-D992-43A5-97BA-A564316B8205}">
      <dgm:prSet/>
      <dgm:spPr/>
      <dgm:t>
        <a:bodyPr/>
        <a:lstStyle/>
        <a:p>
          <a:endParaRPr lang="en-US"/>
        </a:p>
      </dgm:t>
    </dgm:pt>
    <dgm:pt modelId="{DFA5BA6D-5F27-4907-8C95-84E5C263A71F}" type="sibTrans" cxnId="{D53A26D2-D992-43A5-97BA-A564316B8205}">
      <dgm:prSet/>
      <dgm:spPr/>
      <dgm:t>
        <a:bodyPr/>
        <a:lstStyle/>
        <a:p>
          <a:endParaRPr lang="en-US"/>
        </a:p>
      </dgm:t>
    </dgm:pt>
    <dgm:pt modelId="{6C4A6A09-459F-4B85-84E9-4DAB4A5FA001}">
      <dgm:prSet phldrT="[Text]" custT="1"/>
      <dgm:spPr/>
      <dgm:t>
        <a:bodyPr/>
        <a:lstStyle/>
        <a:p>
          <a:r>
            <a:rPr lang="sr-Latn-RS" sz="1600" dirty="0"/>
            <a:t>Article 10</a:t>
          </a:r>
          <a:endParaRPr lang="en-US" sz="1600" dirty="0"/>
        </a:p>
      </dgm:t>
    </dgm:pt>
    <dgm:pt modelId="{30491357-7288-4848-925A-53FC4987CE4B}" type="parTrans" cxnId="{7F6B383C-3DAF-4708-BB04-2B1D8056F6BE}">
      <dgm:prSet/>
      <dgm:spPr/>
      <dgm:t>
        <a:bodyPr/>
        <a:lstStyle/>
        <a:p>
          <a:endParaRPr lang="en-US"/>
        </a:p>
      </dgm:t>
    </dgm:pt>
    <dgm:pt modelId="{B071F19C-A740-4769-A8DE-ADDAE562D403}" type="sibTrans" cxnId="{7F6B383C-3DAF-4708-BB04-2B1D8056F6BE}">
      <dgm:prSet/>
      <dgm:spPr/>
      <dgm:t>
        <a:bodyPr/>
        <a:lstStyle/>
        <a:p>
          <a:endParaRPr lang="en-US"/>
        </a:p>
      </dgm:t>
    </dgm:pt>
    <dgm:pt modelId="{318C40C9-F878-4CCB-B50B-C4A93C63C7EB}">
      <dgm:prSet phldrT="[Text]" custT="1"/>
      <dgm:spPr/>
      <dgm:t>
        <a:bodyPr/>
        <a:lstStyle/>
        <a:p>
          <a:r>
            <a:rPr lang="sr-Latn-RS" sz="1600" dirty="0"/>
            <a:t>Article 2</a:t>
          </a:r>
          <a:endParaRPr lang="en-US" sz="1600" dirty="0"/>
        </a:p>
      </dgm:t>
    </dgm:pt>
    <dgm:pt modelId="{E1CBE119-D30B-4181-ACA9-CCB6BD796AF4}" type="parTrans" cxnId="{4E1E409C-EA86-4D18-86CA-A0E53AFB1CA5}">
      <dgm:prSet/>
      <dgm:spPr/>
      <dgm:t>
        <a:bodyPr/>
        <a:lstStyle/>
        <a:p>
          <a:endParaRPr lang="en-US"/>
        </a:p>
      </dgm:t>
    </dgm:pt>
    <dgm:pt modelId="{2EB5CCFD-4F9E-4781-A7F4-41CB2548C949}" type="sibTrans" cxnId="{4E1E409C-EA86-4D18-86CA-A0E53AFB1CA5}">
      <dgm:prSet/>
      <dgm:spPr/>
      <dgm:t>
        <a:bodyPr/>
        <a:lstStyle/>
        <a:p>
          <a:endParaRPr lang="en-US"/>
        </a:p>
      </dgm:t>
    </dgm:pt>
    <dgm:pt modelId="{985B477F-8901-43B3-8182-5988EAEA7823}" type="pres">
      <dgm:prSet presAssocID="{C561263D-DB72-4E3A-A159-E9F355F0B3B6}" presName="Name0" presStyleCnt="0">
        <dgm:presLayoutVars>
          <dgm:orgChart val="1"/>
          <dgm:chPref val="1"/>
          <dgm:dir/>
          <dgm:animOne val="branch"/>
          <dgm:animLvl val="lvl"/>
          <dgm:resizeHandles/>
        </dgm:presLayoutVars>
      </dgm:prSet>
      <dgm:spPr/>
      <dgm:t>
        <a:bodyPr/>
        <a:lstStyle/>
        <a:p>
          <a:endParaRPr lang="en-US"/>
        </a:p>
      </dgm:t>
    </dgm:pt>
    <dgm:pt modelId="{A8AAC5FF-0339-4A6D-9365-E30ABB14D6C5}" type="pres">
      <dgm:prSet presAssocID="{24E64D2A-B1F8-40D9-BAD6-B9F856F5F43B}" presName="hierRoot1" presStyleCnt="0">
        <dgm:presLayoutVars>
          <dgm:hierBranch val="init"/>
        </dgm:presLayoutVars>
      </dgm:prSet>
      <dgm:spPr/>
    </dgm:pt>
    <dgm:pt modelId="{648DB32B-6B3E-4AB1-9FC3-44465B8EEE2D}" type="pres">
      <dgm:prSet presAssocID="{24E64D2A-B1F8-40D9-BAD6-B9F856F5F43B}" presName="rootComposite1" presStyleCnt="0"/>
      <dgm:spPr/>
    </dgm:pt>
    <dgm:pt modelId="{B5233BE9-2877-422A-9FF4-9E81C3AE3F68}" type="pres">
      <dgm:prSet presAssocID="{24E64D2A-B1F8-40D9-BAD6-B9F856F5F43B}" presName="rootText1" presStyleLbl="alignAcc1" presStyleIdx="0" presStyleCnt="0" custScaleX="266184" custScaleY="293572">
        <dgm:presLayoutVars>
          <dgm:chPref val="3"/>
        </dgm:presLayoutVars>
      </dgm:prSet>
      <dgm:spPr/>
      <dgm:t>
        <a:bodyPr/>
        <a:lstStyle/>
        <a:p>
          <a:endParaRPr lang="en-US"/>
        </a:p>
      </dgm:t>
    </dgm:pt>
    <dgm:pt modelId="{17DC83EE-CC24-47D9-96A9-0E06662E70AC}" type="pres">
      <dgm:prSet presAssocID="{24E64D2A-B1F8-40D9-BAD6-B9F856F5F43B}" presName="topArc1" presStyleLbl="parChTrans1D1" presStyleIdx="0" presStyleCnt="10"/>
      <dgm:spPr/>
    </dgm:pt>
    <dgm:pt modelId="{ECD5781A-9D63-4D59-97E3-7C340B1D7B41}" type="pres">
      <dgm:prSet presAssocID="{24E64D2A-B1F8-40D9-BAD6-B9F856F5F43B}" presName="bottomArc1" presStyleLbl="parChTrans1D1" presStyleIdx="1" presStyleCnt="10"/>
      <dgm:spPr/>
    </dgm:pt>
    <dgm:pt modelId="{42F87E73-D8B3-4E9A-9DA0-2904AB94B021}" type="pres">
      <dgm:prSet presAssocID="{24E64D2A-B1F8-40D9-BAD6-B9F856F5F43B}" presName="topConnNode1" presStyleLbl="node1" presStyleIdx="0" presStyleCnt="0"/>
      <dgm:spPr/>
      <dgm:t>
        <a:bodyPr/>
        <a:lstStyle/>
        <a:p>
          <a:endParaRPr lang="en-US"/>
        </a:p>
      </dgm:t>
    </dgm:pt>
    <dgm:pt modelId="{8997360F-4E25-44AD-A105-9A33FE4CAE86}" type="pres">
      <dgm:prSet presAssocID="{24E64D2A-B1F8-40D9-BAD6-B9F856F5F43B}" presName="hierChild2" presStyleCnt="0"/>
      <dgm:spPr/>
    </dgm:pt>
    <dgm:pt modelId="{6FEE94F2-562A-4296-AA61-C22D9E86F868}" type="pres">
      <dgm:prSet presAssocID="{E1CBE119-D30B-4181-ACA9-CCB6BD796AF4}" presName="Name28" presStyleLbl="parChTrans1D2" presStyleIdx="0" presStyleCnt="4"/>
      <dgm:spPr/>
      <dgm:t>
        <a:bodyPr/>
        <a:lstStyle/>
        <a:p>
          <a:endParaRPr lang="en-US"/>
        </a:p>
      </dgm:t>
    </dgm:pt>
    <dgm:pt modelId="{5DACE76F-55CB-4FAA-AA8F-BEEF63197387}" type="pres">
      <dgm:prSet presAssocID="{318C40C9-F878-4CCB-B50B-C4A93C63C7EB}" presName="hierRoot2" presStyleCnt="0">
        <dgm:presLayoutVars>
          <dgm:hierBranch val="init"/>
        </dgm:presLayoutVars>
      </dgm:prSet>
      <dgm:spPr/>
    </dgm:pt>
    <dgm:pt modelId="{5C0888E4-5766-481D-9491-C41692778C7E}" type="pres">
      <dgm:prSet presAssocID="{318C40C9-F878-4CCB-B50B-C4A93C63C7EB}" presName="rootComposite2" presStyleCnt="0"/>
      <dgm:spPr/>
    </dgm:pt>
    <dgm:pt modelId="{6D0D7DAF-775C-4F0F-B23E-B5715CB5A09C}" type="pres">
      <dgm:prSet presAssocID="{318C40C9-F878-4CCB-B50B-C4A93C63C7EB}" presName="rootText2" presStyleLbl="alignAcc1" presStyleIdx="0" presStyleCnt="0">
        <dgm:presLayoutVars>
          <dgm:chPref val="3"/>
        </dgm:presLayoutVars>
      </dgm:prSet>
      <dgm:spPr/>
      <dgm:t>
        <a:bodyPr/>
        <a:lstStyle/>
        <a:p>
          <a:endParaRPr lang="en-US"/>
        </a:p>
      </dgm:t>
    </dgm:pt>
    <dgm:pt modelId="{26A4B8C0-4B5E-4FEF-B015-42751431AEF0}" type="pres">
      <dgm:prSet presAssocID="{318C40C9-F878-4CCB-B50B-C4A93C63C7EB}" presName="topArc2" presStyleLbl="parChTrans1D1" presStyleIdx="2" presStyleCnt="10"/>
      <dgm:spPr/>
    </dgm:pt>
    <dgm:pt modelId="{53C0384F-EA5D-4C5E-AB50-80DD46C29F31}" type="pres">
      <dgm:prSet presAssocID="{318C40C9-F878-4CCB-B50B-C4A93C63C7EB}" presName="bottomArc2" presStyleLbl="parChTrans1D1" presStyleIdx="3" presStyleCnt="10"/>
      <dgm:spPr/>
    </dgm:pt>
    <dgm:pt modelId="{D308FC14-949A-4AAA-9BC4-EFAA00E1B70C}" type="pres">
      <dgm:prSet presAssocID="{318C40C9-F878-4CCB-B50B-C4A93C63C7EB}" presName="topConnNode2" presStyleLbl="node2" presStyleIdx="0" presStyleCnt="0"/>
      <dgm:spPr/>
      <dgm:t>
        <a:bodyPr/>
        <a:lstStyle/>
        <a:p>
          <a:endParaRPr lang="en-US"/>
        </a:p>
      </dgm:t>
    </dgm:pt>
    <dgm:pt modelId="{30CE6FC1-4204-413A-AB44-74C2E7D09A29}" type="pres">
      <dgm:prSet presAssocID="{318C40C9-F878-4CCB-B50B-C4A93C63C7EB}" presName="hierChild4" presStyleCnt="0"/>
      <dgm:spPr/>
    </dgm:pt>
    <dgm:pt modelId="{668F72C8-FD22-411E-892D-C149FBBE4D93}" type="pres">
      <dgm:prSet presAssocID="{318C40C9-F878-4CCB-B50B-C4A93C63C7EB}" presName="hierChild5" presStyleCnt="0"/>
      <dgm:spPr/>
    </dgm:pt>
    <dgm:pt modelId="{F0596E5D-6EF2-42BB-8905-03C26EED13DA}" type="pres">
      <dgm:prSet presAssocID="{03A653AA-A16B-4AEB-A1B4-305EEC216816}" presName="Name28" presStyleLbl="parChTrans1D2" presStyleIdx="1" presStyleCnt="4"/>
      <dgm:spPr/>
      <dgm:t>
        <a:bodyPr/>
        <a:lstStyle/>
        <a:p>
          <a:endParaRPr lang="en-US"/>
        </a:p>
      </dgm:t>
    </dgm:pt>
    <dgm:pt modelId="{9ADF9140-030F-4D18-80F7-C05767D3FA4B}" type="pres">
      <dgm:prSet presAssocID="{F0E217BC-4E7E-4ADE-8E24-9A481A4FDF60}" presName="hierRoot2" presStyleCnt="0">
        <dgm:presLayoutVars>
          <dgm:hierBranch val="init"/>
        </dgm:presLayoutVars>
      </dgm:prSet>
      <dgm:spPr/>
    </dgm:pt>
    <dgm:pt modelId="{8D98F2FE-6E37-45CC-9ABE-71DBB4259E00}" type="pres">
      <dgm:prSet presAssocID="{F0E217BC-4E7E-4ADE-8E24-9A481A4FDF60}" presName="rootComposite2" presStyleCnt="0"/>
      <dgm:spPr/>
    </dgm:pt>
    <dgm:pt modelId="{C9BBEA6F-1C8D-4588-9107-B4E71324DD72}" type="pres">
      <dgm:prSet presAssocID="{F0E217BC-4E7E-4ADE-8E24-9A481A4FDF60}" presName="rootText2" presStyleLbl="alignAcc1" presStyleIdx="0" presStyleCnt="0">
        <dgm:presLayoutVars>
          <dgm:chPref val="3"/>
        </dgm:presLayoutVars>
      </dgm:prSet>
      <dgm:spPr/>
      <dgm:t>
        <a:bodyPr/>
        <a:lstStyle/>
        <a:p>
          <a:endParaRPr lang="en-US"/>
        </a:p>
      </dgm:t>
    </dgm:pt>
    <dgm:pt modelId="{2B43B578-DB96-4687-8B54-1D220C8738EE}" type="pres">
      <dgm:prSet presAssocID="{F0E217BC-4E7E-4ADE-8E24-9A481A4FDF60}" presName="topArc2" presStyleLbl="parChTrans1D1" presStyleIdx="4" presStyleCnt="10"/>
      <dgm:spPr/>
    </dgm:pt>
    <dgm:pt modelId="{1366296F-6C61-411F-9674-3FBF51943D9D}" type="pres">
      <dgm:prSet presAssocID="{F0E217BC-4E7E-4ADE-8E24-9A481A4FDF60}" presName="bottomArc2" presStyleLbl="parChTrans1D1" presStyleIdx="5" presStyleCnt="10"/>
      <dgm:spPr/>
    </dgm:pt>
    <dgm:pt modelId="{946638DC-0A14-4783-85D3-C3D83E071174}" type="pres">
      <dgm:prSet presAssocID="{F0E217BC-4E7E-4ADE-8E24-9A481A4FDF60}" presName="topConnNode2" presStyleLbl="node2" presStyleIdx="0" presStyleCnt="0"/>
      <dgm:spPr/>
      <dgm:t>
        <a:bodyPr/>
        <a:lstStyle/>
        <a:p>
          <a:endParaRPr lang="en-US"/>
        </a:p>
      </dgm:t>
    </dgm:pt>
    <dgm:pt modelId="{C3F98A51-DE96-47CB-949B-5BEED2411C9A}" type="pres">
      <dgm:prSet presAssocID="{F0E217BC-4E7E-4ADE-8E24-9A481A4FDF60}" presName="hierChild4" presStyleCnt="0"/>
      <dgm:spPr/>
    </dgm:pt>
    <dgm:pt modelId="{BAD79014-0107-4C82-9460-9C7346BD7D37}" type="pres">
      <dgm:prSet presAssocID="{F0E217BC-4E7E-4ADE-8E24-9A481A4FDF60}" presName="hierChild5" presStyleCnt="0"/>
      <dgm:spPr/>
    </dgm:pt>
    <dgm:pt modelId="{390D9925-2189-4A5A-9D34-1AF0A6B61485}" type="pres">
      <dgm:prSet presAssocID="{95AC2F02-15C0-4B0E-B455-2F5926463444}" presName="Name28" presStyleLbl="parChTrans1D2" presStyleIdx="2" presStyleCnt="4"/>
      <dgm:spPr/>
      <dgm:t>
        <a:bodyPr/>
        <a:lstStyle/>
        <a:p>
          <a:endParaRPr lang="en-US"/>
        </a:p>
      </dgm:t>
    </dgm:pt>
    <dgm:pt modelId="{0243ACFC-3EAF-4046-81C7-2383B4BC0738}" type="pres">
      <dgm:prSet presAssocID="{DC91892B-F64F-4C71-B5D4-4FD73B2C0CBC}" presName="hierRoot2" presStyleCnt="0">
        <dgm:presLayoutVars>
          <dgm:hierBranch val="init"/>
        </dgm:presLayoutVars>
      </dgm:prSet>
      <dgm:spPr/>
    </dgm:pt>
    <dgm:pt modelId="{CC4917ED-171A-4F98-9A18-1BCA476E4A91}" type="pres">
      <dgm:prSet presAssocID="{DC91892B-F64F-4C71-B5D4-4FD73B2C0CBC}" presName="rootComposite2" presStyleCnt="0"/>
      <dgm:spPr/>
    </dgm:pt>
    <dgm:pt modelId="{2AAD4EAD-4558-44B9-80A2-FF58286048EF}" type="pres">
      <dgm:prSet presAssocID="{DC91892B-F64F-4C71-B5D4-4FD73B2C0CBC}" presName="rootText2" presStyleLbl="alignAcc1" presStyleIdx="0" presStyleCnt="0">
        <dgm:presLayoutVars>
          <dgm:chPref val="3"/>
        </dgm:presLayoutVars>
      </dgm:prSet>
      <dgm:spPr/>
      <dgm:t>
        <a:bodyPr/>
        <a:lstStyle/>
        <a:p>
          <a:endParaRPr lang="en-US"/>
        </a:p>
      </dgm:t>
    </dgm:pt>
    <dgm:pt modelId="{5C87CF45-2D1D-4E57-9C6A-908F7BB1F6FE}" type="pres">
      <dgm:prSet presAssocID="{DC91892B-F64F-4C71-B5D4-4FD73B2C0CBC}" presName="topArc2" presStyleLbl="parChTrans1D1" presStyleIdx="6" presStyleCnt="10"/>
      <dgm:spPr/>
    </dgm:pt>
    <dgm:pt modelId="{E1AA8E0B-131D-414E-8629-36959F51636C}" type="pres">
      <dgm:prSet presAssocID="{DC91892B-F64F-4C71-B5D4-4FD73B2C0CBC}" presName="bottomArc2" presStyleLbl="parChTrans1D1" presStyleIdx="7" presStyleCnt="10"/>
      <dgm:spPr/>
    </dgm:pt>
    <dgm:pt modelId="{86F43E6D-505A-4B65-AB0C-C7B8591C5F65}" type="pres">
      <dgm:prSet presAssocID="{DC91892B-F64F-4C71-B5D4-4FD73B2C0CBC}" presName="topConnNode2" presStyleLbl="node2" presStyleIdx="0" presStyleCnt="0"/>
      <dgm:spPr/>
      <dgm:t>
        <a:bodyPr/>
        <a:lstStyle/>
        <a:p>
          <a:endParaRPr lang="en-US"/>
        </a:p>
      </dgm:t>
    </dgm:pt>
    <dgm:pt modelId="{004D8A2C-0193-40FF-93A0-315212B0D9FB}" type="pres">
      <dgm:prSet presAssocID="{DC91892B-F64F-4C71-B5D4-4FD73B2C0CBC}" presName="hierChild4" presStyleCnt="0"/>
      <dgm:spPr/>
    </dgm:pt>
    <dgm:pt modelId="{869ABC7F-0FF5-46EB-A1B1-983CDC9FA160}" type="pres">
      <dgm:prSet presAssocID="{DC91892B-F64F-4C71-B5D4-4FD73B2C0CBC}" presName="hierChild5" presStyleCnt="0"/>
      <dgm:spPr/>
    </dgm:pt>
    <dgm:pt modelId="{BB411FDD-3EED-44C5-BA8D-284CA4F317CA}" type="pres">
      <dgm:prSet presAssocID="{30491357-7288-4848-925A-53FC4987CE4B}" presName="Name28" presStyleLbl="parChTrans1D2" presStyleIdx="3" presStyleCnt="4"/>
      <dgm:spPr/>
      <dgm:t>
        <a:bodyPr/>
        <a:lstStyle/>
        <a:p>
          <a:endParaRPr lang="en-US"/>
        </a:p>
      </dgm:t>
    </dgm:pt>
    <dgm:pt modelId="{D3CF12A3-D4AA-48E8-99BA-F2B47D7BF1DC}" type="pres">
      <dgm:prSet presAssocID="{6C4A6A09-459F-4B85-84E9-4DAB4A5FA001}" presName="hierRoot2" presStyleCnt="0">
        <dgm:presLayoutVars>
          <dgm:hierBranch val="init"/>
        </dgm:presLayoutVars>
      </dgm:prSet>
      <dgm:spPr/>
    </dgm:pt>
    <dgm:pt modelId="{298D3818-A691-4E4E-9524-F6FA3707C19B}" type="pres">
      <dgm:prSet presAssocID="{6C4A6A09-459F-4B85-84E9-4DAB4A5FA001}" presName="rootComposite2" presStyleCnt="0"/>
      <dgm:spPr/>
    </dgm:pt>
    <dgm:pt modelId="{555F6D9A-9089-4930-8E83-607A6F0488CB}" type="pres">
      <dgm:prSet presAssocID="{6C4A6A09-459F-4B85-84E9-4DAB4A5FA001}" presName="rootText2" presStyleLbl="alignAcc1" presStyleIdx="0" presStyleCnt="0">
        <dgm:presLayoutVars>
          <dgm:chPref val="3"/>
        </dgm:presLayoutVars>
      </dgm:prSet>
      <dgm:spPr/>
      <dgm:t>
        <a:bodyPr/>
        <a:lstStyle/>
        <a:p>
          <a:endParaRPr lang="en-US"/>
        </a:p>
      </dgm:t>
    </dgm:pt>
    <dgm:pt modelId="{295DFB15-74E6-4FE3-8B3F-C174D6539760}" type="pres">
      <dgm:prSet presAssocID="{6C4A6A09-459F-4B85-84E9-4DAB4A5FA001}" presName="topArc2" presStyleLbl="parChTrans1D1" presStyleIdx="8" presStyleCnt="10"/>
      <dgm:spPr/>
    </dgm:pt>
    <dgm:pt modelId="{8B7163DC-A7DA-45D6-AC34-9153F9D3AC62}" type="pres">
      <dgm:prSet presAssocID="{6C4A6A09-459F-4B85-84E9-4DAB4A5FA001}" presName="bottomArc2" presStyleLbl="parChTrans1D1" presStyleIdx="9" presStyleCnt="10"/>
      <dgm:spPr/>
    </dgm:pt>
    <dgm:pt modelId="{18E4410A-551C-4E45-ABAD-7D0DF6F096DB}" type="pres">
      <dgm:prSet presAssocID="{6C4A6A09-459F-4B85-84E9-4DAB4A5FA001}" presName="topConnNode2" presStyleLbl="node2" presStyleIdx="0" presStyleCnt="0"/>
      <dgm:spPr/>
      <dgm:t>
        <a:bodyPr/>
        <a:lstStyle/>
        <a:p>
          <a:endParaRPr lang="en-US"/>
        </a:p>
      </dgm:t>
    </dgm:pt>
    <dgm:pt modelId="{2B231E57-270A-417C-819B-E5EE8BB9AC79}" type="pres">
      <dgm:prSet presAssocID="{6C4A6A09-459F-4B85-84E9-4DAB4A5FA001}" presName="hierChild4" presStyleCnt="0"/>
      <dgm:spPr/>
    </dgm:pt>
    <dgm:pt modelId="{25BAC6FA-5B92-453D-B433-A05C63DDBB33}" type="pres">
      <dgm:prSet presAssocID="{6C4A6A09-459F-4B85-84E9-4DAB4A5FA001}" presName="hierChild5" presStyleCnt="0"/>
      <dgm:spPr/>
    </dgm:pt>
    <dgm:pt modelId="{45A467AF-1D95-4E16-BCAC-75BEFE9E9FD3}" type="pres">
      <dgm:prSet presAssocID="{24E64D2A-B1F8-40D9-BAD6-B9F856F5F43B}" presName="hierChild3" presStyleCnt="0"/>
      <dgm:spPr/>
    </dgm:pt>
  </dgm:ptLst>
  <dgm:cxnLst>
    <dgm:cxn modelId="{7F6B383C-3DAF-4708-BB04-2B1D8056F6BE}" srcId="{24E64D2A-B1F8-40D9-BAD6-B9F856F5F43B}" destId="{6C4A6A09-459F-4B85-84E9-4DAB4A5FA001}" srcOrd="3" destOrd="0" parTransId="{30491357-7288-4848-925A-53FC4987CE4B}" sibTransId="{B071F19C-A740-4769-A8DE-ADDAE562D403}"/>
    <dgm:cxn modelId="{3EBB07A3-01D3-4435-BCE7-6732BEA10496}" type="presOf" srcId="{C561263D-DB72-4E3A-A159-E9F355F0B3B6}" destId="{985B477F-8901-43B3-8182-5988EAEA7823}" srcOrd="0" destOrd="0" presId="urn:microsoft.com/office/officeart/2008/layout/HalfCircleOrganizationChart"/>
    <dgm:cxn modelId="{C38B69A5-112D-44C9-A49C-4B52A7395914}" type="presOf" srcId="{24E64D2A-B1F8-40D9-BAD6-B9F856F5F43B}" destId="{B5233BE9-2877-422A-9FF4-9E81C3AE3F68}" srcOrd="0" destOrd="0" presId="urn:microsoft.com/office/officeart/2008/layout/HalfCircleOrganizationChart"/>
    <dgm:cxn modelId="{743D1BF5-4D8C-481C-A484-E32161667715}" type="presOf" srcId="{6C4A6A09-459F-4B85-84E9-4DAB4A5FA001}" destId="{555F6D9A-9089-4930-8E83-607A6F0488CB}" srcOrd="0" destOrd="0" presId="urn:microsoft.com/office/officeart/2008/layout/HalfCircleOrganizationChart"/>
    <dgm:cxn modelId="{79F19D99-9985-41DE-93CD-738D545015EB}" type="presOf" srcId="{318C40C9-F878-4CCB-B50B-C4A93C63C7EB}" destId="{6D0D7DAF-775C-4F0F-B23E-B5715CB5A09C}" srcOrd="0" destOrd="0" presId="urn:microsoft.com/office/officeart/2008/layout/HalfCircleOrganizationChart"/>
    <dgm:cxn modelId="{E5A9E4DD-448E-4AA7-8861-07E0A3EDB64D}" type="presOf" srcId="{DC91892B-F64F-4C71-B5D4-4FD73B2C0CBC}" destId="{86F43E6D-505A-4B65-AB0C-C7B8591C5F65}" srcOrd="1" destOrd="0" presId="urn:microsoft.com/office/officeart/2008/layout/HalfCircleOrganizationChart"/>
    <dgm:cxn modelId="{A7AFFEC4-079B-4BA8-B97C-59815E5F2E6D}" type="presOf" srcId="{24E64D2A-B1F8-40D9-BAD6-B9F856F5F43B}" destId="{42F87E73-D8B3-4E9A-9DA0-2904AB94B021}" srcOrd="1" destOrd="0" presId="urn:microsoft.com/office/officeart/2008/layout/HalfCircleOrganizationChart"/>
    <dgm:cxn modelId="{D53A26D2-D992-43A5-97BA-A564316B8205}" srcId="{24E64D2A-B1F8-40D9-BAD6-B9F856F5F43B}" destId="{DC91892B-F64F-4C71-B5D4-4FD73B2C0CBC}" srcOrd="2" destOrd="0" parTransId="{95AC2F02-15C0-4B0E-B455-2F5926463444}" sibTransId="{DFA5BA6D-5F27-4907-8C95-84E5C263A71F}"/>
    <dgm:cxn modelId="{7E66F610-E0DE-4C8B-8761-6DCD5D918614}" type="presOf" srcId="{DC91892B-F64F-4C71-B5D4-4FD73B2C0CBC}" destId="{2AAD4EAD-4558-44B9-80A2-FF58286048EF}" srcOrd="0" destOrd="0" presId="urn:microsoft.com/office/officeart/2008/layout/HalfCircleOrganizationChart"/>
    <dgm:cxn modelId="{917D2BC2-FB9E-4C64-B9B6-6254B6D94442}" type="presOf" srcId="{E1CBE119-D30B-4181-ACA9-CCB6BD796AF4}" destId="{6FEE94F2-562A-4296-AA61-C22D9E86F868}" srcOrd="0" destOrd="0" presId="urn:microsoft.com/office/officeart/2008/layout/HalfCircleOrganizationChart"/>
    <dgm:cxn modelId="{A91EA485-6150-4F35-B272-31C894396639}" type="presOf" srcId="{03A653AA-A16B-4AEB-A1B4-305EEC216816}" destId="{F0596E5D-6EF2-42BB-8905-03C26EED13DA}" srcOrd="0" destOrd="0" presId="urn:microsoft.com/office/officeart/2008/layout/HalfCircleOrganizationChart"/>
    <dgm:cxn modelId="{EE7E3CB0-DCB3-4B52-9895-12DF05BA36EE}" type="presOf" srcId="{95AC2F02-15C0-4B0E-B455-2F5926463444}" destId="{390D9925-2189-4A5A-9D34-1AF0A6B61485}" srcOrd="0" destOrd="0" presId="urn:microsoft.com/office/officeart/2008/layout/HalfCircleOrganizationChart"/>
    <dgm:cxn modelId="{585FA4EF-1698-49A7-9362-CA62FD630FA6}" type="presOf" srcId="{318C40C9-F878-4CCB-B50B-C4A93C63C7EB}" destId="{D308FC14-949A-4AAA-9BC4-EFAA00E1B70C}" srcOrd="1" destOrd="0" presId="urn:microsoft.com/office/officeart/2008/layout/HalfCircleOrganizationChart"/>
    <dgm:cxn modelId="{4451DE0E-D851-4D95-9B94-F146DCF8324D}" type="presOf" srcId="{30491357-7288-4848-925A-53FC4987CE4B}" destId="{BB411FDD-3EED-44C5-BA8D-284CA4F317CA}" srcOrd="0" destOrd="0" presId="urn:microsoft.com/office/officeart/2008/layout/HalfCircleOrganizationChart"/>
    <dgm:cxn modelId="{2D37F173-E27C-4E3F-B245-232E138C2813}" type="presOf" srcId="{6C4A6A09-459F-4B85-84E9-4DAB4A5FA001}" destId="{18E4410A-551C-4E45-ABAD-7D0DF6F096DB}" srcOrd="1" destOrd="0" presId="urn:microsoft.com/office/officeart/2008/layout/HalfCircleOrganizationChart"/>
    <dgm:cxn modelId="{8D6A991C-0D44-432D-B423-63618BCB0787}" type="presOf" srcId="{F0E217BC-4E7E-4ADE-8E24-9A481A4FDF60}" destId="{C9BBEA6F-1C8D-4588-9107-B4E71324DD72}" srcOrd="0" destOrd="0" presId="urn:microsoft.com/office/officeart/2008/layout/HalfCircleOrganizationChart"/>
    <dgm:cxn modelId="{7124C886-E92B-4012-BCCF-B987682D295F}" srcId="{C561263D-DB72-4E3A-A159-E9F355F0B3B6}" destId="{24E64D2A-B1F8-40D9-BAD6-B9F856F5F43B}" srcOrd="0" destOrd="0" parTransId="{D545F6F1-543A-445C-BCA3-B6306453E261}" sibTransId="{2DFBD33E-E11E-49D2-A6DF-118F37B160D9}"/>
    <dgm:cxn modelId="{D632155C-A8F8-4E5D-9987-175EB94D6F3D}" srcId="{24E64D2A-B1F8-40D9-BAD6-B9F856F5F43B}" destId="{F0E217BC-4E7E-4ADE-8E24-9A481A4FDF60}" srcOrd="1" destOrd="0" parTransId="{03A653AA-A16B-4AEB-A1B4-305EEC216816}" sibTransId="{4CDA2CB3-08BE-4DA4-B2E9-F534C7CD4882}"/>
    <dgm:cxn modelId="{4E1E409C-EA86-4D18-86CA-A0E53AFB1CA5}" srcId="{24E64D2A-B1F8-40D9-BAD6-B9F856F5F43B}" destId="{318C40C9-F878-4CCB-B50B-C4A93C63C7EB}" srcOrd="0" destOrd="0" parTransId="{E1CBE119-D30B-4181-ACA9-CCB6BD796AF4}" sibTransId="{2EB5CCFD-4F9E-4781-A7F4-41CB2548C949}"/>
    <dgm:cxn modelId="{04B4C19B-061D-43A7-AE23-207D8089CCFE}" type="presOf" srcId="{F0E217BC-4E7E-4ADE-8E24-9A481A4FDF60}" destId="{946638DC-0A14-4783-85D3-C3D83E071174}" srcOrd="1" destOrd="0" presId="urn:microsoft.com/office/officeart/2008/layout/HalfCircleOrganizationChart"/>
    <dgm:cxn modelId="{F8A161A3-BCC2-47AF-B654-551CD13EA52A}" type="presParOf" srcId="{985B477F-8901-43B3-8182-5988EAEA7823}" destId="{A8AAC5FF-0339-4A6D-9365-E30ABB14D6C5}" srcOrd="0" destOrd="0" presId="urn:microsoft.com/office/officeart/2008/layout/HalfCircleOrganizationChart"/>
    <dgm:cxn modelId="{EEDC9AFF-AF4D-44D2-988E-892A4D76EEDE}" type="presParOf" srcId="{A8AAC5FF-0339-4A6D-9365-E30ABB14D6C5}" destId="{648DB32B-6B3E-4AB1-9FC3-44465B8EEE2D}" srcOrd="0" destOrd="0" presId="urn:microsoft.com/office/officeart/2008/layout/HalfCircleOrganizationChart"/>
    <dgm:cxn modelId="{3E58E121-24F2-4414-B0CE-C9D73DA0E4CB}" type="presParOf" srcId="{648DB32B-6B3E-4AB1-9FC3-44465B8EEE2D}" destId="{B5233BE9-2877-422A-9FF4-9E81C3AE3F68}" srcOrd="0" destOrd="0" presId="urn:microsoft.com/office/officeart/2008/layout/HalfCircleOrganizationChart"/>
    <dgm:cxn modelId="{1926985A-B0B6-4A13-8BEB-E424C49BECEE}" type="presParOf" srcId="{648DB32B-6B3E-4AB1-9FC3-44465B8EEE2D}" destId="{17DC83EE-CC24-47D9-96A9-0E06662E70AC}" srcOrd="1" destOrd="0" presId="urn:microsoft.com/office/officeart/2008/layout/HalfCircleOrganizationChart"/>
    <dgm:cxn modelId="{D3CA80E8-2645-42D5-845E-79DC01A3A57F}" type="presParOf" srcId="{648DB32B-6B3E-4AB1-9FC3-44465B8EEE2D}" destId="{ECD5781A-9D63-4D59-97E3-7C340B1D7B41}" srcOrd="2" destOrd="0" presId="urn:microsoft.com/office/officeart/2008/layout/HalfCircleOrganizationChart"/>
    <dgm:cxn modelId="{28145847-CEE4-4E9E-B1CF-A159162D4268}" type="presParOf" srcId="{648DB32B-6B3E-4AB1-9FC3-44465B8EEE2D}" destId="{42F87E73-D8B3-4E9A-9DA0-2904AB94B021}" srcOrd="3" destOrd="0" presId="urn:microsoft.com/office/officeart/2008/layout/HalfCircleOrganizationChart"/>
    <dgm:cxn modelId="{CA9E8307-15F5-4FDB-A747-D7C98F62739C}" type="presParOf" srcId="{A8AAC5FF-0339-4A6D-9365-E30ABB14D6C5}" destId="{8997360F-4E25-44AD-A105-9A33FE4CAE86}" srcOrd="1" destOrd="0" presId="urn:microsoft.com/office/officeart/2008/layout/HalfCircleOrganizationChart"/>
    <dgm:cxn modelId="{0230876B-5407-45A7-9458-3B94D58B7181}" type="presParOf" srcId="{8997360F-4E25-44AD-A105-9A33FE4CAE86}" destId="{6FEE94F2-562A-4296-AA61-C22D9E86F868}" srcOrd="0" destOrd="0" presId="urn:microsoft.com/office/officeart/2008/layout/HalfCircleOrganizationChart"/>
    <dgm:cxn modelId="{24E07827-4913-4AF5-963E-AE62E9D20B0D}" type="presParOf" srcId="{8997360F-4E25-44AD-A105-9A33FE4CAE86}" destId="{5DACE76F-55CB-4FAA-AA8F-BEEF63197387}" srcOrd="1" destOrd="0" presId="urn:microsoft.com/office/officeart/2008/layout/HalfCircleOrganizationChart"/>
    <dgm:cxn modelId="{2F5C8A5F-2B54-416B-87C6-B888ACDAAE16}" type="presParOf" srcId="{5DACE76F-55CB-4FAA-AA8F-BEEF63197387}" destId="{5C0888E4-5766-481D-9491-C41692778C7E}" srcOrd="0" destOrd="0" presId="urn:microsoft.com/office/officeart/2008/layout/HalfCircleOrganizationChart"/>
    <dgm:cxn modelId="{78ACE5A5-C7C9-4058-80D9-7B644953B33B}" type="presParOf" srcId="{5C0888E4-5766-481D-9491-C41692778C7E}" destId="{6D0D7DAF-775C-4F0F-B23E-B5715CB5A09C}" srcOrd="0" destOrd="0" presId="urn:microsoft.com/office/officeart/2008/layout/HalfCircleOrganizationChart"/>
    <dgm:cxn modelId="{87FC1828-B386-4DEB-A3CA-AE9C7BBB33D4}" type="presParOf" srcId="{5C0888E4-5766-481D-9491-C41692778C7E}" destId="{26A4B8C0-4B5E-4FEF-B015-42751431AEF0}" srcOrd="1" destOrd="0" presId="urn:microsoft.com/office/officeart/2008/layout/HalfCircleOrganizationChart"/>
    <dgm:cxn modelId="{B8E95BF7-BE72-4B96-9745-3BB7E00BE64C}" type="presParOf" srcId="{5C0888E4-5766-481D-9491-C41692778C7E}" destId="{53C0384F-EA5D-4C5E-AB50-80DD46C29F31}" srcOrd="2" destOrd="0" presId="urn:microsoft.com/office/officeart/2008/layout/HalfCircleOrganizationChart"/>
    <dgm:cxn modelId="{B4F34327-2BBD-4EBD-A8BF-DAF1080BBFEA}" type="presParOf" srcId="{5C0888E4-5766-481D-9491-C41692778C7E}" destId="{D308FC14-949A-4AAA-9BC4-EFAA00E1B70C}" srcOrd="3" destOrd="0" presId="urn:microsoft.com/office/officeart/2008/layout/HalfCircleOrganizationChart"/>
    <dgm:cxn modelId="{B17B33F5-5872-4088-A5EC-481012D19E7E}" type="presParOf" srcId="{5DACE76F-55CB-4FAA-AA8F-BEEF63197387}" destId="{30CE6FC1-4204-413A-AB44-74C2E7D09A29}" srcOrd="1" destOrd="0" presId="urn:microsoft.com/office/officeart/2008/layout/HalfCircleOrganizationChart"/>
    <dgm:cxn modelId="{4943FA14-61AB-4068-B0F6-93EBD439699C}" type="presParOf" srcId="{5DACE76F-55CB-4FAA-AA8F-BEEF63197387}" destId="{668F72C8-FD22-411E-892D-C149FBBE4D93}" srcOrd="2" destOrd="0" presId="urn:microsoft.com/office/officeart/2008/layout/HalfCircleOrganizationChart"/>
    <dgm:cxn modelId="{168FE996-C4F1-44EA-AD4B-BA7824BD83D9}" type="presParOf" srcId="{8997360F-4E25-44AD-A105-9A33FE4CAE86}" destId="{F0596E5D-6EF2-42BB-8905-03C26EED13DA}" srcOrd="2" destOrd="0" presId="urn:microsoft.com/office/officeart/2008/layout/HalfCircleOrganizationChart"/>
    <dgm:cxn modelId="{53AC1E45-AB8A-4248-845F-88FF190CE94D}" type="presParOf" srcId="{8997360F-4E25-44AD-A105-9A33FE4CAE86}" destId="{9ADF9140-030F-4D18-80F7-C05767D3FA4B}" srcOrd="3" destOrd="0" presId="urn:microsoft.com/office/officeart/2008/layout/HalfCircleOrganizationChart"/>
    <dgm:cxn modelId="{28B65D78-7442-4D5C-BE9C-8166433CFDDF}" type="presParOf" srcId="{9ADF9140-030F-4D18-80F7-C05767D3FA4B}" destId="{8D98F2FE-6E37-45CC-9ABE-71DBB4259E00}" srcOrd="0" destOrd="0" presId="urn:microsoft.com/office/officeart/2008/layout/HalfCircleOrganizationChart"/>
    <dgm:cxn modelId="{FCE40B17-2250-4490-BA91-7A53B89686F9}" type="presParOf" srcId="{8D98F2FE-6E37-45CC-9ABE-71DBB4259E00}" destId="{C9BBEA6F-1C8D-4588-9107-B4E71324DD72}" srcOrd="0" destOrd="0" presId="urn:microsoft.com/office/officeart/2008/layout/HalfCircleOrganizationChart"/>
    <dgm:cxn modelId="{DBECF934-9DC5-48B0-81EA-F1FADD9338C9}" type="presParOf" srcId="{8D98F2FE-6E37-45CC-9ABE-71DBB4259E00}" destId="{2B43B578-DB96-4687-8B54-1D220C8738EE}" srcOrd="1" destOrd="0" presId="urn:microsoft.com/office/officeart/2008/layout/HalfCircleOrganizationChart"/>
    <dgm:cxn modelId="{A8035EAA-8C85-4E39-A043-92FE50EACE7D}" type="presParOf" srcId="{8D98F2FE-6E37-45CC-9ABE-71DBB4259E00}" destId="{1366296F-6C61-411F-9674-3FBF51943D9D}" srcOrd="2" destOrd="0" presId="urn:microsoft.com/office/officeart/2008/layout/HalfCircleOrganizationChart"/>
    <dgm:cxn modelId="{23329427-777C-4797-9096-209C71F18763}" type="presParOf" srcId="{8D98F2FE-6E37-45CC-9ABE-71DBB4259E00}" destId="{946638DC-0A14-4783-85D3-C3D83E071174}" srcOrd="3" destOrd="0" presId="urn:microsoft.com/office/officeart/2008/layout/HalfCircleOrganizationChart"/>
    <dgm:cxn modelId="{B8A84D4C-6008-41B7-9560-FDF1482046DF}" type="presParOf" srcId="{9ADF9140-030F-4D18-80F7-C05767D3FA4B}" destId="{C3F98A51-DE96-47CB-949B-5BEED2411C9A}" srcOrd="1" destOrd="0" presId="urn:microsoft.com/office/officeart/2008/layout/HalfCircleOrganizationChart"/>
    <dgm:cxn modelId="{1BD13EA3-272A-48AE-9F99-E92DBA3238B0}" type="presParOf" srcId="{9ADF9140-030F-4D18-80F7-C05767D3FA4B}" destId="{BAD79014-0107-4C82-9460-9C7346BD7D37}" srcOrd="2" destOrd="0" presId="urn:microsoft.com/office/officeart/2008/layout/HalfCircleOrganizationChart"/>
    <dgm:cxn modelId="{D3B50174-5501-42B7-B3FF-689D33BCB09E}" type="presParOf" srcId="{8997360F-4E25-44AD-A105-9A33FE4CAE86}" destId="{390D9925-2189-4A5A-9D34-1AF0A6B61485}" srcOrd="4" destOrd="0" presId="urn:microsoft.com/office/officeart/2008/layout/HalfCircleOrganizationChart"/>
    <dgm:cxn modelId="{59AC681C-860E-455A-9AE6-BA23197C1311}" type="presParOf" srcId="{8997360F-4E25-44AD-A105-9A33FE4CAE86}" destId="{0243ACFC-3EAF-4046-81C7-2383B4BC0738}" srcOrd="5" destOrd="0" presId="urn:microsoft.com/office/officeart/2008/layout/HalfCircleOrganizationChart"/>
    <dgm:cxn modelId="{5BDF16E2-1E34-408E-A200-FCA42C2193CA}" type="presParOf" srcId="{0243ACFC-3EAF-4046-81C7-2383B4BC0738}" destId="{CC4917ED-171A-4F98-9A18-1BCA476E4A91}" srcOrd="0" destOrd="0" presId="urn:microsoft.com/office/officeart/2008/layout/HalfCircleOrganizationChart"/>
    <dgm:cxn modelId="{ED200E17-4CF1-4B87-8B34-D9D9EA4E498E}" type="presParOf" srcId="{CC4917ED-171A-4F98-9A18-1BCA476E4A91}" destId="{2AAD4EAD-4558-44B9-80A2-FF58286048EF}" srcOrd="0" destOrd="0" presId="urn:microsoft.com/office/officeart/2008/layout/HalfCircleOrganizationChart"/>
    <dgm:cxn modelId="{3517606A-99CF-49E2-8C2B-EEFB1782BE91}" type="presParOf" srcId="{CC4917ED-171A-4F98-9A18-1BCA476E4A91}" destId="{5C87CF45-2D1D-4E57-9C6A-908F7BB1F6FE}" srcOrd="1" destOrd="0" presId="urn:microsoft.com/office/officeart/2008/layout/HalfCircleOrganizationChart"/>
    <dgm:cxn modelId="{6996AFD3-5F76-4F43-927F-66FB9573A45A}" type="presParOf" srcId="{CC4917ED-171A-4F98-9A18-1BCA476E4A91}" destId="{E1AA8E0B-131D-414E-8629-36959F51636C}" srcOrd="2" destOrd="0" presId="urn:microsoft.com/office/officeart/2008/layout/HalfCircleOrganizationChart"/>
    <dgm:cxn modelId="{7926C33C-63BB-42E1-86BC-52B3EEAFCE1C}" type="presParOf" srcId="{CC4917ED-171A-4F98-9A18-1BCA476E4A91}" destId="{86F43E6D-505A-4B65-AB0C-C7B8591C5F65}" srcOrd="3" destOrd="0" presId="urn:microsoft.com/office/officeart/2008/layout/HalfCircleOrganizationChart"/>
    <dgm:cxn modelId="{033C382F-0A88-47D0-963F-5F8B84EDF790}" type="presParOf" srcId="{0243ACFC-3EAF-4046-81C7-2383B4BC0738}" destId="{004D8A2C-0193-40FF-93A0-315212B0D9FB}" srcOrd="1" destOrd="0" presId="urn:microsoft.com/office/officeart/2008/layout/HalfCircleOrganizationChart"/>
    <dgm:cxn modelId="{375FED4E-1E4C-4384-97AB-AE967E63D97F}" type="presParOf" srcId="{0243ACFC-3EAF-4046-81C7-2383B4BC0738}" destId="{869ABC7F-0FF5-46EB-A1B1-983CDC9FA160}" srcOrd="2" destOrd="0" presId="urn:microsoft.com/office/officeart/2008/layout/HalfCircleOrganizationChart"/>
    <dgm:cxn modelId="{68DACBAB-3683-4261-8DFC-3021DE573BBA}" type="presParOf" srcId="{8997360F-4E25-44AD-A105-9A33FE4CAE86}" destId="{BB411FDD-3EED-44C5-BA8D-284CA4F317CA}" srcOrd="6" destOrd="0" presId="urn:microsoft.com/office/officeart/2008/layout/HalfCircleOrganizationChart"/>
    <dgm:cxn modelId="{59C62A75-0CB3-4F99-A3EC-CDC2052A4367}" type="presParOf" srcId="{8997360F-4E25-44AD-A105-9A33FE4CAE86}" destId="{D3CF12A3-D4AA-48E8-99BA-F2B47D7BF1DC}" srcOrd="7" destOrd="0" presId="urn:microsoft.com/office/officeart/2008/layout/HalfCircleOrganizationChart"/>
    <dgm:cxn modelId="{241F90F1-8F50-4812-B58F-F3CD97202896}" type="presParOf" srcId="{D3CF12A3-D4AA-48E8-99BA-F2B47D7BF1DC}" destId="{298D3818-A691-4E4E-9524-F6FA3707C19B}" srcOrd="0" destOrd="0" presId="urn:microsoft.com/office/officeart/2008/layout/HalfCircleOrganizationChart"/>
    <dgm:cxn modelId="{260797D0-EC2B-46F7-BD82-B7FCA4DC01E3}" type="presParOf" srcId="{298D3818-A691-4E4E-9524-F6FA3707C19B}" destId="{555F6D9A-9089-4930-8E83-607A6F0488CB}" srcOrd="0" destOrd="0" presId="urn:microsoft.com/office/officeart/2008/layout/HalfCircleOrganizationChart"/>
    <dgm:cxn modelId="{81F549D3-FDF9-4194-A335-E75806F3F736}" type="presParOf" srcId="{298D3818-A691-4E4E-9524-F6FA3707C19B}" destId="{295DFB15-74E6-4FE3-8B3F-C174D6539760}" srcOrd="1" destOrd="0" presId="urn:microsoft.com/office/officeart/2008/layout/HalfCircleOrganizationChart"/>
    <dgm:cxn modelId="{75694D72-8AA7-4AB5-8533-03C3662C1BDB}" type="presParOf" srcId="{298D3818-A691-4E4E-9524-F6FA3707C19B}" destId="{8B7163DC-A7DA-45D6-AC34-9153F9D3AC62}" srcOrd="2" destOrd="0" presId="urn:microsoft.com/office/officeart/2008/layout/HalfCircleOrganizationChart"/>
    <dgm:cxn modelId="{3720BB60-5BAF-40A5-B060-06AD7518CA09}" type="presParOf" srcId="{298D3818-A691-4E4E-9524-F6FA3707C19B}" destId="{18E4410A-551C-4E45-ABAD-7D0DF6F096DB}" srcOrd="3" destOrd="0" presId="urn:microsoft.com/office/officeart/2008/layout/HalfCircleOrganizationChart"/>
    <dgm:cxn modelId="{5B333A83-AD51-4110-800A-16A4B3007E80}" type="presParOf" srcId="{D3CF12A3-D4AA-48E8-99BA-F2B47D7BF1DC}" destId="{2B231E57-270A-417C-819B-E5EE8BB9AC79}" srcOrd="1" destOrd="0" presId="urn:microsoft.com/office/officeart/2008/layout/HalfCircleOrganizationChart"/>
    <dgm:cxn modelId="{2E0C536C-1A30-4793-9E52-67EE487074BC}" type="presParOf" srcId="{D3CF12A3-D4AA-48E8-99BA-F2B47D7BF1DC}" destId="{25BAC6FA-5B92-453D-B433-A05C63DDBB33}" srcOrd="2" destOrd="0" presId="urn:microsoft.com/office/officeart/2008/layout/HalfCircleOrganizationChart"/>
    <dgm:cxn modelId="{FC29891A-5EB8-4596-AA19-A838BDBB5611}" type="presParOf" srcId="{A8AAC5FF-0339-4A6D-9365-E30ABB14D6C5}" destId="{45A467AF-1D95-4E16-BCAC-75BEFE9E9FD3}"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7985E-665B-490A-9A4A-C19E5E9152EC}" type="doc">
      <dgm:prSet loTypeId="urn:microsoft.com/office/officeart/2005/8/layout/radial4" loCatId="relationship" qsTypeId="urn:microsoft.com/office/officeart/2005/8/quickstyle/3d7" qsCatId="3D" csTypeId="urn:microsoft.com/office/officeart/2005/8/colors/accent4_5" csCatId="accent4" phldr="1"/>
      <dgm:spPr/>
      <dgm:t>
        <a:bodyPr/>
        <a:lstStyle/>
        <a:p>
          <a:endParaRPr lang="en-US"/>
        </a:p>
      </dgm:t>
    </dgm:pt>
    <dgm:pt modelId="{508CB8BD-1A18-4D31-9A70-C71CDF40F677}">
      <dgm:prSet phldrT="[Text]"/>
      <dgm:spPr/>
      <dgm:t>
        <a:bodyPr/>
        <a:lstStyle/>
        <a:p>
          <a:r>
            <a:rPr lang="sr-Latn-RS" dirty="0"/>
            <a:t>ECtHR</a:t>
          </a:r>
          <a:endParaRPr lang="en-US" dirty="0"/>
        </a:p>
      </dgm:t>
    </dgm:pt>
    <dgm:pt modelId="{1749EBFD-7735-4CE0-AC40-70AFCDB0666C}" type="parTrans" cxnId="{E383A44E-CB49-49A8-B5E5-0C9E763D2EAA}">
      <dgm:prSet/>
      <dgm:spPr/>
      <dgm:t>
        <a:bodyPr/>
        <a:lstStyle/>
        <a:p>
          <a:endParaRPr lang="en-US"/>
        </a:p>
      </dgm:t>
    </dgm:pt>
    <dgm:pt modelId="{27293D0F-34C2-40BA-B402-E654FB945F1A}" type="sibTrans" cxnId="{E383A44E-CB49-49A8-B5E5-0C9E763D2EAA}">
      <dgm:prSet/>
      <dgm:spPr/>
      <dgm:t>
        <a:bodyPr/>
        <a:lstStyle/>
        <a:p>
          <a:endParaRPr lang="en-US"/>
        </a:p>
      </dgm:t>
    </dgm:pt>
    <dgm:pt modelId="{AE4CB4E5-A0E7-4EAB-8B49-94D5835DC7E4}">
      <dgm:prSet phldrT="[Text]" custT="1"/>
      <dgm:spPr/>
      <dgm:t>
        <a:bodyPr/>
        <a:lstStyle/>
        <a:p>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Mex M. v. Austria,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effectLst/>
              <a:latin typeface="Times New Roman" panose="02020603050405020304" pitchFamily="18" charset="0"/>
              <a:ea typeface="Calibri" panose="020F0502020204030204" pitchFamily="34" charset="0"/>
              <a:cs typeface="Times New Roman" panose="02020603050405020304" pitchFamily="18" charset="0"/>
              <a:hlinkClick xmlns:r="http://schemas.openxmlformats.org/officeDocument/2006/relationships" r:id="rId1"/>
            </a:rPr>
            <a:t>climatecasechart.com/climate-change-litigation/wp-content/uploads/sites/16/non-us-case-documents/2021/20210325_13412_complaint.pdf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r-Latn-RS" sz="1800" dirty="0">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C9CDF225-5DAE-4F8F-ACA9-3338A1EE3A30}" type="parTrans" cxnId="{D26829CB-B326-4136-B589-B4D2F9D4FF55}">
      <dgm:prSet/>
      <dgm:spPr/>
      <dgm:t>
        <a:bodyPr/>
        <a:lstStyle/>
        <a:p>
          <a:endParaRPr lang="en-US"/>
        </a:p>
      </dgm:t>
    </dgm:pt>
    <dgm:pt modelId="{7A74446C-5756-49AE-94F5-380D64F107FB}" type="sibTrans" cxnId="{D26829CB-B326-4136-B589-B4D2F9D4FF55}">
      <dgm:prSet/>
      <dgm:spPr/>
      <dgm:t>
        <a:bodyPr/>
        <a:lstStyle/>
        <a:p>
          <a:endParaRPr lang="en-US"/>
        </a:p>
      </dgm:t>
    </dgm:pt>
    <dgm:pt modelId="{D4A71926-AEA5-44C5-8D67-C96316170369}">
      <dgm:prSet phldrT="[Text]" custT="1"/>
      <dgm:spPr/>
      <dgm:t>
        <a:bodyPr/>
        <a:lstStyle/>
        <a:p>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Youth for Climate Justice v. Austria, et 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effectLst/>
              <a:latin typeface="Times New Roman" panose="02020603050405020304" pitchFamily="18" charset="0"/>
              <a:ea typeface="Calibri" panose="020F0502020204030204" pitchFamily="34" charset="0"/>
              <a:cs typeface="Times New Roman" panose="02020603050405020304" pitchFamily="18" charset="0"/>
              <a:hlinkClick xmlns:r="http://schemas.openxmlformats.org/officeDocument/2006/relationships" r:id="rId2"/>
            </a:rPr>
            <a:t>http://climatecasechart.com/climate-change-litigation/wp-content/uploads/sites/16/non-us-case-documents/2020/20200902_12109_complaint.pdf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p>
      </dgm:t>
    </dgm:pt>
    <dgm:pt modelId="{BB7A8ECA-996B-4C82-A5FB-CEEF122B3DB2}" type="parTrans" cxnId="{959A4EE7-45CB-46D6-A355-053A09DFD182}">
      <dgm:prSet/>
      <dgm:spPr/>
      <dgm:t>
        <a:bodyPr/>
        <a:lstStyle/>
        <a:p>
          <a:endParaRPr lang="en-US"/>
        </a:p>
      </dgm:t>
    </dgm:pt>
    <dgm:pt modelId="{B2303160-C2D7-4206-B608-388E79661492}" type="sibTrans" cxnId="{959A4EE7-45CB-46D6-A355-053A09DFD182}">
      <dgm:prSet/>
      <dgm:spPr/>
      <dgm:t>
        <a:bodyPr/>
        <a:lstStyle/>
        <a:p>
          <a:endParaRPr lang="en-US"/>
        </a:p>
      </dgm:t>
    </dgm:pt>
    <dgm:pt modelId="{B994FABB-7901-4AFC-B39B-C0A538BBE824}" type="pres">
      <dgm:prSet presAssocID="{30F7985E-665B-490A-9A4A-C19E5E9152EC}" presName="cycle" presStyleCnt="0">
        <dgm:presLayoutVars>
          <dgm:chMax val="1"/>
          <dgm:dir/>
          <dgm:animLvl val="ctr"/>
          <dgm:resizeHandles val="exact"/>
        </dgm:presLayoutVars>
      </dgm:prSet>
      <dgm:spPr/>
      <dgm:t>
        <a:bodyPr/>
        <a:lstStyle/>
        <a:p>
          <a:endParaRPr lang="en-US"/>
        </a:p>
      </dgm:t>
    </dgm:pt>
    <dgm:pt modelId="{36D307BD-8C33-4548-B032-92668D151A9A}" type="pres">
      <dgm:prSet presAssocID="{508CB8BD-1A18-4D31-9A70-C71CDF40F677}" presName="centerShape" presStyleLbl="node0" presStyleIdx="0" presStyleCnt="1"/>
      <dgm:spPr/>
      <dgm:t>
        <a:bodyPr/>
        <a:lstStyle/>
        <a:p>
          <a:endParaRPr lang="en-US"/>
        </a:p>
      </dgm:t>
    </dgm:pt>
    <dgm:pt modelId="{C710C3F8-BF0E-42C4-BBA9-983D5FF497E3}" type="pres">
      <dgm:prSet presAssocID="{C9CDF225-5DAE-4F8F-ACA9-3338A1EE3A30}" presName="parTrans" presStyleLbl="bgSibTrans2D1" presStyleIdx="0" presStyleCnt="2" custLinFactNeighborX="6787" custLinFactNeighborY="19367"/>
      <dgm:spPr/>
      <dgm:t>
        <a:bodyPr/>
        <a:lstStyle/>
        <a:p>
          <a:endParaRPr lang="en-US"/>
        </a:p>
      </dgm:t>
    </dgm:pt>
    <dgm:pt modelId="{5B33CADD-54FC-41B3-9FA6-4A001BD364A1}" type="pres">
      <dgm:prSet presAssocID="{AE4CB4E5-A0E7-4EAB-8B49-94D5835DC7E4}" presName="node" presStyleLbl="node1" presStyleIdx="0" presStyleCnt="2" custScaleX="120368">
        <dgm:presLayoutVars>
          <dgm:bulletEnabled val="1"/>
        </dgm:presLayoutVars>
      </dgm:prSet>
      <dgm:spPr/>
      <dgm:t>
        <a:bodyPr/>
        <a:lstStyle/>
        <a:p>
          <a:endParaRPr lang="en-US"/>
        </a:p>
      </dgm:t>
    </dgm:pt>
    <dgm:pt modelId="{D6D768F7-CFDB-4A57-8A97-C7C2605FCA92}" type="pres">
      <dgm:prSet presAssocID="{BB7A8ECA-996B-4C82-A5FB-CEEF122B3DB2}" presName="parTrans" presStyleLbl="bgSibTrans2D1" presStyleIdx="1" presStyleCnt="2" custLinFactNeighborX="-4209" custLinFactNeighborY="31266"/>
      <dgm:spPr/>
      <dgm:t>
        <a:bodyPr/>
        <a:lstStyle/>
        <a:p>
          <a:endParaRPr lang="en-US"/>
        </a:p>
      </dgm:t>
    </dgm:pt>
    <dgm:pt modelId="{37E80401-7B74-4E71-B3AD-36259B9F4826}" type="pres">
      <dgm:prSet presAssocID="{D4A71926-AEA5-44C5-8D67-C96316170369}" presName="node" presStyleLbl="node1" presStyleIdx="1" presStyleCnt="2" custScaleX="121141" custScaleY="98725" custRadScaleRad="109085" custRadScaleInc="4925">
        <dgm:presLayoutVars>
          <dgm:bulletEnabled val="1"/>
        </dgm:presLayoutVars>
      </dgm:prSet>
      <dgm:spPr/>
      <dgm:t>
        <a:bodyPr/>
        <a:lstStyle/>
        <a:p>
          <a:endParaRPr lang="en-US"/>
        </a:p>
      </dgm:t>
    </dgm:pt>
  </dgm:ptLst>
  <dgm:cxnLst>
    <dgm:cxn modelId="{AC0C86B3-102B-41B9-9615-6290E0EFA10E}" type="presOf" srcId="{D4A71926-AEA5-44C5-8D67-C96316170369}" destId="{37E80401-7B74-4E71-B3AD-36259B9F4826}" srcOrd="0" destOrd="0" presId="urn:microsoft.com/office/officeart/2005/8/layout/radial4"/>
    <dgm:cxn modelId="{959A4EE7-45CB-46D6-A355-053A09DFD182}" srcId="{508CB8BD-1A18-4D31-9A70-C71CDF40F677}" destId="{D4A71926-AEA5-44C5-8D67-C96316170369}" srcOrd="1" destOrd="0" parTransId="{BB7A8ECA-996B-4C82-A5FB-CEEF122B3DB2}" sibTransId="{B2303160-C2D7-4206-B608-388E79661492}"/>
    <dgm:cxn modelId="{BE2F14CF-8FC1-4A72-8D77-6E5C28BD06D9}" type="presOf" srcId="{30F7985E-665B-490A-9A4A-C19E5E9152EC}" destId="{B994FABB-7901-4AFC-B39B-C0A538BBE824}" srcOrd="0" destOrd="0" presId="urn:microsoft.com/office/officeart/2005/8/layout/radial4"/>
    <dgm:cxn modelId="{56C1D5B7-B9DD-43ED-9EF0-CE2503535C2B}" type="presOf" srcId="{BB7A8ECA-996B-4C82-A5FB-CEEF122B3DB2}" destId="{D6D768F7-CFDB-4A57-8A97-C7C2605FCA92}" srcOrd="0" destOrd="0" presId="urn:microsoft.com/office/officeart/2005/8/layout/radial4"/>
    <dgm:cxn modelId="{9C8246E1-1B5F-4A54-87B7-901DDBC39CC7}" type="presOf" srcId="{AE4CB4E5-A0E7-4EAB-8B49-94D5835DC7E4}" destId="{5B33CADD-54FC-41B3-9FA6-4A001BD364A1}" srcOrd="0" destOrd="0" presId="urn:microsoft.com/office/officeart/2005/8/layout/radial4"/>
    <dgm:cxn modelId="{D26829CB-B326-4136-B589-B4D2F9D4FF55}" srcId="{508CB8BD-1A18-4D31-9A70-C71CDF40F677}" destId="{AE4CB4E5-A0E7-4EAB-8B49-94D5835DC7E4}" srcOrd="0" destOrd="0" parTransId="{C9CDF225-5DAE-4F8F-ACA9-3338A1EE3A30}" sibTransId="{7A74446C-5756-49AE-94F5-380D64F107FB}"/>
    <dgm:cxn modelId="{E383A44E-CB49-49A8-B5E5-0C9E763D2EAA}" srcId="{30F7985E-665B-490A-9A4A-C19E5E9152EC}" destId="{508CB8BD-1A18-4D31-9A70-C71CDF40F677}" srcOrd="0" destOrd="0" parTransId="{1749EBFD-7735-4CE0-AC40-70AFCDB0666C}" sibTransId="{27293D0F-34C2-40BA-B402-E654FB945F1A}"/>
    <dgm:cxn modelId="{2D3A8844-3267-4DC4-A2E8-06AAEA9FF0BD}" type="presOf" srcId="{508CB8BD-1A18-4D31-9A70-C71CDF40F677}" destId="{36D307BD-8C33-4548-B032-92668D151A9A}" srcOrd="0" destOrd="0" presId="urn:microsoft.com/office/officeart/2005/8/layout/radial4"/>
    <dgm:cxn modelId="{C707DB63-11F5-4F91-A032-919732DB5808}" type="presOf" srcId="{C9CDF225-5DAE-4F8F-ACA9-3338A1EE3A30}" destId="{C710C3F8-BF0E-42C4-BBA9-983D5FF497E3}" srcOrd="0" destOrd="0" presId="urn:microsoft.com/office/officeart/2005/8/layout/radial4"/>
    <dgm:cxn modelId="{05FE63EF-2E24-43E7-9208-D79BB7D928FA}" type="presParOf" srcId="{B994FABB-7901-4AFC-B39B-C0A538BBE824}" destId="{36D307BD-8C33-4548-B032-92668D151A9A}" srcOrd="0" destOrd="0" presId="urn:microsoft.com/office/officeart/2005/8/layout/radial4"/>
    <dgm:cxn modelId="{E0D891DB-67CE-4B75-876D-996B76D24630}" type="presParOf" srcId="{B994FABB-7901-4AFC-B39B-C0A538BBE824}" destId="{C710C3F8-BF0E-42C4-BBA9-983D5FF497E3}" srcOrd="1" destOrd="0" presId="urn:microsoft.com/office/officeart/2005/8/layout/radial4"/>
    <dgm:cxn modelId="{30BC2CA9-7955-4A45-A1F7-8E20F334CF3F}" type="presParOf" srcId="{B994FABB-7901-4AFC-B39B-C0A538BBE824}" destId="{5B33CADD-54FC-41B3-9FA6-4A001BD364A1}" srcOrd="2" destOrd="0" presId="urn:microsoft.com/office/officeart/2005/8/layout/radial4"/>
    <dgm:cxn modelId="{F7984948-989F-494E-81CA-9ED77297ABD1}" type="presParOf" srcId="{B994FABB-7901-4AFC-B39B-C0A538BBE824}" destId="{D6D768F7-CFDB-4A57-8A97-C7C2605FCA92}" srcOrd="3" destOrd="0" presId="urn:microsoft.com/office/officeart/2005/8/layout/radial4"/>
    <dgm:cxn modelId="{756A6FF4-424A-4B7C-AF16-6082918F2064}" type="presParOf" srcId="{B994FABB-7901-4AFC-B39B-C0A538BBE824}" destId="{37E80401-7B74-4E71-B3AD-36259B9F4826}"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114E9A-B6BA-4906-943D-83D51A0BC736}"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E7382E8B-7D72-421B-9B3A-D418CBBFEF54}">
      <dgm:prSet phldrT="[Text]" custT="1"/>
      <dgm:spPr/>
      <dgm:t>
        <a:bodyPr/>
        <a:lstStyle/>
        <a:p>
          <a:r>
            <a:rPr lang="en-US" sz="1600" dirty="0">
              <a:solidFill>
                <a:schemeClr val="bg1"/>
              </a:solidFill>
            </a:rPr>
            <a:t>EUROPEAN COMMISSION</a:t>
          </a:r>
        </a:p>
      </dgm:t>
    </dgm:pt>
    <dgm:pt modelId="{167CD390-6DA8-46E1-BBF1-8D13CDF6DE48}" type="parTrans" cxnId="{1D916493-B277-4F77-9D90-03615582D7CF}">
      <dgm:prSet/>
      <dgm:spPr/>
      <dgm:t>
        <a:bodyPr/>
        <a:lstStyle/>
        <a:p>
          <a:endParaRPr lang="en-US"/>
        </a:p>
      </dgm:t>
    </dgm:pt>
    <dgm:pt modelId="{626620CE-2A89-4767-BE49-F86FDFE0A464}" type="sibTrans" cxnId="{1D916493-B277-4F77-9D90-03615582D7CF}">
      <dgm:prSet/>
      <dgm:spPr/>
      <dgm:t>
        <a:bodyPr/>
        <a:lstStyle/>
        <a:p>
          <a:endParaRPr lang="en-US"/>
        </a:p>
      </dgm:t>
    </dgm:pt>
    <dgm:pt modelId="{B32EA67F-9FA5-4323-A2C1-89B5F1A0BD7D}">
      <dgm:prSet phldrT="[Text]" custT="1"/>
      <dgm:spPr/>
      <dgm:t>
        <a:bodyPr/>
        <a:lstStyle/>
        <a:p>
          <a:r>
            <a:rPr lang="en-US" sz="1600" dirty="0"/>
            <a:t>EU mitigation policies and human rights </a:t>
          </a:r>
        </a:p>
      </dgm:t>
    </dgm:pt>
    <dgm:pt modelId="{1E11784D-375F-4D11-956D-3DE5318447B3}" type="parTrans" cxnId="{0015184F-54E4-4FF6-91C4-4D1597A765CF}">
      <dgm:prSet/>
      <dgm:spPr/>
      <dgm:t>
        <a:bodyPr/>
        <a:lstStyle/>
        <a:p>
          <a:endParaRPr lang="en-US"/>
        </a:p>
      </dgm:t>
    </dgm:pt>
    <dgm:pt modelId="{6C1DE13A-1EFB-42BE-AE9E-BCD9364C8037}" type="sibTrans" cxnId="{0015184F-54E4-4FF6-91C4-4D1597A765CF}">
      <dgm:prSet/>
      <dgm:spPr/>
      <dgm:t>
        <a:bodyPr/>
        <a:lstStyle/>
        <a:p>
          <a:endParaRPr lang="en-US"/>
        </a:p>
      </dgm:t>
    </dgm:pt>
    <dgm:pt modelId="{A99FC89B-6190-4362-9928-0F72255D96D9}">
      <dgm:prSet phldrT="[Text]" custT="1"/>
      <dgm:spPr/>
      <dgm:t>
        <a:bodyPr/>
        <a:lstStyle/>
        <a:p>
          <a:r>
            <a:rPr lang="en-US" sz="1600" dirty="0"/>
            <a:t>EUROPEAN PARLIAMENT</a:t>
          </a:r>
        </a:p>
      </dgm:t>
    </dgm:pt>
    <dgm:pt modelId="{CAD58299-0B8F-445F-9B58-37CED175E27E}" type="parTrans" cxnId="{17809DB4-E1A4-4009-B578-9AF5CE32415F}">
      <dgm:prSet/>
      <dgm:spPr/>
      <dgm:t>
        <a:bodyPr/>
        <a:lstStyle/>
        <a:p>
          <a:endParaRPr lang="en-US"/>
        </a:p>
      </dgm:t>
    </dgm:pt>
    <dgm:pt modelId="{17A3E567-597A-4BA4-824A-AB18143ACA47}" type="sibTrans" cxnId="{17809DB4-E1A4-4009-B578-9AF5CE32415F}">
      <dgm:prSet/>
      <dgm:spPr/>
      <dgm:t>
        <a:bodyPr/>
        <a:lstStyle/>
        <a:p>
          <a:endParaRPr lang="en-US"/>
        </a:p>
      </dgm:t>
    </dgm:pt>
    <dgm:pt modelId="{464DCF10-1905-4C77-84F2-10B1A8006550}">
      <dgm:prSet phldrT="[Text]" custT="1"/>
      <dgm:spPr/>
      <dgm:t>
        <a:bodyPr/>
        <a:lstStyle/>
        <a:p>
          <a:r>
            <a:rPr lang="en-US" sz="1600" dirty="0"/>
            <a:t>European Union external development and climate change adaptation policies</a:t>
          </a:r>
        </a:p>
      </dgm:t>
    </dgm:pt>
    <dgm:pt modelId="{059CFE5A-A79E-4166-9F52-4FD246CDE1CD}" type="parTrans" cxnId="{D685F2A8-FE03-4225-9DF1-CBEC70539CF5}">
      <dgm:prSet/>
      <dgm:spPr/>
      <dgm:t>
        <a:bodyPr/>
        <a:lstStyle/>
        <a:p>
          <a:endParaRPr lang="en-US"/>
        </a:p>
      </dgm:t>
    </dgm:pt>
    <dgm:pt modelId="{7C6F6B8D-A0B7-4AAF-A068-E599F8C01F43}" type="sibTrans" cxnId="{D685F2A8-FE03-4225-9DF1-CBEC70539CF5}">
      <dgm:prSet/>
      <dgm:spPr/>
      <dgm:t>
        <a:bodyPr/>
        <a:lstStyle/>
        <a:p>
          <a:endParaRPr lang="en-US"/>
        </a:p>
      </dgm:t>
    </dgm:pt>
    <dgm:pt modelId="{9F5174D5-4592-4283-93DE-68A75C07D838}">
      <dgm:prSet phldrT="[Text]" custT="1"/>
      <dgm:spPr/>
      <dgm:t>
        <a:bodyPr/>
        <a:lstStyle/>
        <a:p>
          <a:r>
            <a:rPr lang="en-US" sz="1600" dirty="0"/>
            <a:t>MEMBER STATES </a:t>
          </a:r>
        </a:p>
      </dgm:t>
    </dgm:pt>
    <dgm:pt modelId="{9E8F534C-D5D3-47C1-801C-6A63C0ED4001}" type="parTrans" cxnId="{269CB245-010D-4AD1-A94F-C3E1D84D055F}">
      <dgm:prSet/>
      <dgm:spPr/>
      <dgm:t>
        <a:bodyPr/>
        <a:lstStyle/>
        <a:p>
          <a:endParaRPr lang="en-US"/>
        </a:p>
      </dgm:t>
    </dgm:pt>
    <dgm:pt modelId="{0DDFC63C-B600-47C1-9230-ACA1CA3A0410}" type="sibTrans" cxnId="{269CB245-010D-4AD1-A94F-C3E1D84D055F}">
      <dgm:prSet/>
      <dgm:spPr/>
      <dgm:t>
        <a:bodyPr/>
        <a:lstStyle/>
        <a:p>
          <a:endParaRPr lang="en-US"/>
        </a:p>
      </dgm:t>
    </dgm:pt>
    <dgm:pt modelId="{6504B28D-0F45-467D-8A2A-03742279DDD4}">
      <dgm:prSet phldrT="[Text]" custT="1"/>
      <dgm:spPr/>
      <dgm:t>
        <a:bodyPr/>
        <a:lstStyle/>
        <a:p>
          <a:r>
            <a:rPr lang="en-US" sz="1600" dirty="0"/>
            <a:t>The integration of human rights into adaptation policies </a:t>
          </a:r>
        </a:p>
      </dgm:t>
    </dgm:pt>
    <dgm:pt modelId="{D33C8F1B-357D-451A-997A-6B946E407390}" type="parTrans" cxnId="{C5BB7708-B32C-4630-B9E1-634E643930A7}">
      <dgm:prSet/>
      <dgm:spPr/>
      <dgm:t>
        <a:bodyPr/>
        <a:lstStyle/>
        <a:p>
          <a:endParaRPr lang="en-US"/>
        </a:p>
      </dgm:t>
    </dgm:pt>
    <dgm:pt modelId="{6229E0C8-A404-4498-86DF-EF2CCD5B7C0E}" type="sibTrans" cxnId="{C5BB7708-B32C-4630-B9E1-634E643930A7}">
      <dgm:prSet/>
      <dgm:spPr/>
      <dgm:t>
        <a:bodyPr/>
        <a:lstStyle/>
        <a:p>
          <a:endParaRPr lang="en-US"/>
        </a:p>
      </dgm:t>
    </dgm:pt>
    <dgm:pt modelId="{91B64ED0-D3DC-4F35-9B5D-6F5F3AC253C1}">
      <dgm:prSet phldrT="[Text]" custT="1"/>
      <dgm:spPr/>
      <dgm:t>
        <a:bodyPr/>
        <a:lstStyle/>
        <a:p>
          <a:r>
            <a:rPr lang="en-US" sz="1600" dirty="0"/>
            <a:t>THE FUNDAMENTAL RIGHTS AGENCY</a:t>
          </a:r>
        </a:p>
      </dgm:t>
    </dgm:pt>
    <dgm:pt modelId="{FF2D135B-61BF-4BC9-BB44-404B7A64758B}" type="parTrans" cxnId="{47AE9A77-1114-4067-B954-0325DF42B732}">
      <dgm:prSet/>
      <dgm:spPr/>
      <dgm:t>
        <a:bodyPr/>
        <a:lstStyle/>
        <a:p>
          <a:endParaRPr lang="en-US"/>
        </a:p>
      </dgm:t>
    </dgm:pt>
    <dgm:pt modelId="{F532A754-C48A-4943-87C9-5D8F4AD39088}" type="sibTrans" cxnId="{47AE9A77-1114-4067-B954-0325DF42B732}">
      <dgm:prSet/>
      <dgm:spPr/>
      <dgm:t>
        <a:bodyPr/>
        <a:lstStyle/>
        <a:p>
          <a:endParaRPr lang="en-US"/>
        </a:p>
      </dgm:t>
    </dgm:pt>
    <dgm:pt modelId="{BCDB17D0-344D-4B21-AD98-9FB9827631C0}">
      <dgm:prSet phldrT="[Text]" custT="1"/>
      <dgm:spPr/>
      <dgm:t>
        <a:bodyPr/>
        <a:lstStyle/>
        <a:p>
          <a:r>
            <a:rPr lang="en-US" sz="1600" dirty="0"/>
            <a:t>Europe and the climate change dimension of human rights external diplomacy</a:t>
          </a:r>
        </a:p>
      </dgm:t>
    </dgm:pt>
    <dgm:pt modelId="{E4B8EF9B-5945-4810-A53F-480480867548}" type="parTrans" cxnId="{A4E02518-99DE-4F21-B41F-93CE987A8603}">
      <dgm:prSet/>
      <dgm:spPr/>
      <dgm:t>
        <a:bodyPr/>
        <a:lstStyle/>
        <a:p>
          <a:endParaRPr lang="en-US"/>
        </a:p>
      </dgm:t>
    </dgm:pt>
    <dgm:pt modelId="{DBD244B8-A621-493A-8025-EDD95A96E518}" type="sibTrans" cxnId="{A4E02518-99DE-4F21-B41F-93CE987A8603}">
      <dgm:prSet/>
      <dgm:spPr/>
      <dgm:t>
        <a:bodyPr/>
        <a:lstStyle/>
        <a:p>
          <a:endParaRPr lang="en-US"/>
        </a:p>
      </dgm:t>
    </dgm:pt>
    <dgm:pt modelId="{6B4AF36C-3B75-4353-9EB3-F35C292B9E38}" type="pres">
      <dgm:prSet presAssocID="{D8114E9A-B6BA-4906-943D-83D51A0BC736}" presName="cycleMatrixDiagram" presStyleCnt="0">
        <dgm:presLayoutVars>
          <dgm:chMax val="1"/>
          <dgm:dir/>
          <dgm:animLvl val="lvl"/>
          <dgm:resizeHandles val="exact"/>
        </dgm:presLayoutVars>
      </dgm:prSet>
      <dgm:spPr/>
      <dgm:t>
        <a:bodyPr/>
        <a:lstStyle/>
        <a:p>
          <a:endParaRPr lang="en-US"/>
        </a:p>
      </dgm:t>
    </dgm:pt>
    <dgm:pt modelId="{5DBC3E3B-F634-4533-8227-30FEF7D07CE4}" type="pres">
      <dgm:prSet presAssocID="{D8114E9A-B6BA-4906-943D-83D51A0BC736}" presName="children" presStyleCnt="0"/>
      <dgm:spPr/>
    </dgm:pt>
    <dgm:pt modelId="{3F62C85C-DF71-4228-A59C-BBAECE89F3A8}" type="pres">
      <dgm:prSet presAssocID="{D8114E9A-B6BA-4906-943D-83D51A0BC736}" presName="child1group" presStyleCnt="0"/>
      <dgm:spPr/>
    </dgm:pt>
    <dgm:pt modelId="{A006CF5D-4B6A-41DF-86CF-241FA5DA2792}" type="pres">
      <dgm:prSet presAssocID="{D8114E9A-B6BA-4906-943D-83D51A0BC736}" presName="child1" presStyleLbl="bgAcc1" presStyleIdx="0" presStyleCnt="4" custScaleX="170755" custScaleY="122976" custLinFactNeighborX="-4765" custLinFactNeighborY="10031"/>
      <dgm:spPr/>
      <dgm:t>
        <a:bodyPr/>
        <a:lstStyle/>
        <a:p>
          <a:endParaRPr lang="en-US"/>
        </a:p>
      </dgm:t>
    </dgm:pt>
    <dgm:pt modelId="{EF771FA5-FC99-4AAE-A6DF-05724300EFCE}" type="pres">
      <dgm:prSet presAssocID="{D8114E9A-B6BA-4906-943D-83D51A0BC736}" presName="child1Text" presStyleLbl="bgAcc1" presStyleIdx="0" presStyleCnt="4">
        <dgm:presLayoutVars>
          <dgm:bulletEnabled val="1"/>
        </dgm:presLayoutVars>
      </dgm:prSet>
      <dgm:spPr/>
      <dgm:t>
        <a:bodyPr/>
        <a:lstStyle/>
        <a:p>
          <a:endParaRPr lang="en-US"/>
        </a:p>
      </dgm:t>
    </dgm:pt>
    <dgm:pt modelId="{2EE8B2A4-0D5F-4637-98A6-61CF020BB60B}" type="pres">
      <dgm:prSet presAssocID="{D8114E9A-B6BA-4906-943D-83D51A0BC736}" presName="child2group" presStyleCnt="0"/>
      <dgm:spPr/>
    </dgm:pt>
    <dgm:pt modelId="{942FA6F5-47DF-462F-82D6-CCBC084FBB61}" type="pres">
      <dgm:prSet presAssocID="{D8114E9A-B6BA-4906-943D-83D51A0BC736}" presName="child2" presStyleLbl="bgAcc1" presStyleIdx="1" presStyleCnt="4" custScaleX="157483" custScaleY="123480" custLinFactNeighborX="38035" custLinFactNeighborY="12005"/>
      <dgm:spPr/>
      <dgm:t>
        <a:bodyPr/>
        <a:lstStyle/>
        <a:p>
          <a:endParaRPr lang="en-US"/>
        </a:p>
      </dgm:t>
    </dgm:pt>
    <dgm:pt modelId="{42896183-2364-4850-9232-23C54568785A}" type="pres">
      <dgm:prSet presAssocID="{D8114E9A-B6BA-4906-943D-83D51A0BC736}" presName="child2Text" presStyleLbl="bgAcc1" presStyleIdx="1" presStyleCnt="4">
        <dgm:presLayoutVars>
          <dgm:bulletEnabled val="1"/>
        </dgm:presLayoutVars>
      </dgm:prSet>
      <dgm:spPr/>
      <dgm:t>
        <a:bodyPr/>
        <a:lstStyle/>
        <a:p>
          <a:endParaRPr lang="en-US"/>
        </a:p>
      </dgm:t>
    </dgm:pt>
    <dgm:pt modelId="{9BC7B1EB-6546-46B5-98FD-00DED5791E96}" type="pres">
      <dgm:prSet presAssocID="{D8114E9A-B6BA-4906-943D-83D51A0BC736}" presName="child3group" presStyleCnt="0"/>
      <dgm:spPr/>
    </dgm:pt>
    <dgm:pt modelId="{2249591D-DEBF-4420-993D-AC9E1063E043}" type="pres">
      <dgm:prSet presAssocID="{D8114E9A-B6BA-4906-943D-83D51A0BC736}" presName="child3" presStyleLbl="bgAcc1" presStyleIdx="2" presStyleCnt="4" custScaleX="170151" custScaleY="124067" custLinFactNeighborX="43962" custLinFactNeighborY="1641"/>
      <dgm:spPr/>
      <dgm:t>
        <a:bodyPr/>
        <a:lstStyle/>
        <a:p>
          <a:endParaRPr lang="en-US"/>
        </a:p>
      </dgm:t>
    </dgm:pt>
    <dgm:pt modelId="{65A65C0B-0EEA-4619-98AB-D6FE28838B62}" type="pres">
      <dgm:prSet presAssocID="{D8114E9A-B6BA-4906-943D-83D51A0BC736}" presName="child3Text" presStyleLbl="bgAcc1" presStyleIdx="2" presStyleCnt="4">
        <dgm:presLayoutVars>
          <dgm:bulletEnabled val="1"/>
        </dgm:presLayoutVars>
      </dgm:prSet>
      <dgm:spPr/>
      <dgm:t>
        <a:bodyPr/>
        <a:lstStyle/>
        <a:p>
          <a:endParaRPr lang="en-US"/>
        </a:p>
      </dgm:t>
    </dgm:pt>
    <dgm:pt modelId="{B86C0754-E5C4-441A-9D46-9B24E2407D2D}" type="pres">
      <dgm:prSet presAssocID="{D8114E9A-B6BA-4906-943D-83D51A0BC736}" presName="child4group" presStyleCnt="0"/>
      <dgm:spPr/>
    </dgm:pt>
    <dgm:pt modelId="{6A3ABF4E-E8B2-4BDD-8EC8-0F2F4E791A23}" type="pres">
      <dgm:prSet presAssocID="{D8114E9A-B6BA-4906-943D-83D51A0BC736}" presName="child4" presStyleLbl="bgAcc1" presStyleIdx="3" presStyleCnt="4" custScaleX="165148" custScaleY="154392"/>
      <dgm:spPr/>
      <dgm:t>
        <a:bodyPr/>
        <a:lstStyle/>
        <a:p>
          <a:endParaRPr lang="en-US"/>
        </a:p>
      </dgm:t>
    </dgm:pt>
    <dgm:pt modelId="{A34E60C4-7123-4221-8861-71680CD56668}" type="pres">
      <dgm:prSet presAssocID="{D8114E9A-B6BA-4906-943D-83D51A0BC736}" presName="child4Text" presStyleLbl="bgAcc1" presStyleIdx="3" presStyleCnt="4">
        <dgm:presLayoutVars>
          <dgm:bulletEnabled val="1"/>
        </dgm:presLayoutVars>
      </dgm:prSet>
      <dgm:spPr/>
      <dgm:t>
        <a:bodyPr/>
        <a:lstStyle/>
        <a:p>
          <a:endParaRPr lang="en-US"/>
        </a:p>
      </dgm:t>
    </dgm:pt>
    <dgm:pt modelId="{09A06ED9-7A0B-4288-B607-662EA432416B}" type="pres">
      <dgm:prSet presAssocID="{D8114E9A-B6BA-4906-943D-83D51A0BC736}" presName="childPlaceholder" presStyleCnt="0"/>
      <dgm:spPr/>
    </dgm:pt>
    <dgm:pt modelId="{9ABF5D3D-01B0-4B52-9964-8DD02E34A106}" type="pres">
      <dgm:prSet presAssocID="{D8114E9A-B6BA-4906-943D-83D51A0BC736}" presName="circle" presStyleCnt="0"/>
      <dgm:spPr/>
    </dgm:pt>
    <dgm:pt modelId="{0C4DE1D4-69E0-45BD-8945-9C11324CC3D4}" type="pres">
      <dgm:prSet presAssocID="{D8114E9A-B6BA-4906-943D-83D51A0BC736}" presName="quadrant1" presStyleLbl="node1" presStyleIdx="0" presStyleCnt="4" custScaleX="104688">
        <dgm:presLayoutVars>
          <dgm:chMax val="1"/>
          <dgm:bulletEnabled val="1"/>
        </dgm:presLayoutVars>
      </dgm:prSet>
      <dgm:spPr/>
      <dgm:t>
        <a:bodyPr/>
        <a:lstStyle/>
        <a:p>
          <a:endParaRPr lang="en-US"/>
        </a:p>
      </dgm:t>
    </dgm:pt>
    <dgm:pt modelId="{BBA873CB-C7B9-44BE-ADF2-804B87881A7D}" type="pres">
      <dgm:prSet presAssocID="{D8114E9A-B6BA-4906-943D-83D51A0BC736}" presName="quadrant2" presStyleLbl="node1" presStyleIdx="1" presStyleCnt="4">
        <dgm:presLayoutVars>
          <dgm:chMax val="1"/>
          <dgm:bulletEnabled val="1"/>
        </dgm:presLayoutVars>
      </dgm:prSet>
      <dgm:spPr/>
      <dgm:t>
        <a:bodyPr/>
        <a:lstStyle/>
        <a:p>
          <a:endParaRPr lang="en-US"/>
        </a:p>
      </dgm:t>
    </dgm:pt>
    <dgm:pt modelId="{8BDE4848-3711-49D0-B8E3-A2ABAB5D8CE6}" type="pres">
      <dgm:prSet presAssocID="{D8114E9A-B6BA-4906-943D-83D51A0BC736}" presName="quadrant3" presStyleLbl="node1" presStyleIdx="2" presStyleCnt="4">
        <dgm:presLayoutVars>
          <dgm:chMax val="1"/>
          <dgm:bulletEnabled val="1"/>
        </dgm:presLayoutVars>
      </dgm:prSet>
      <dgm:spPr/>
      <dgm:t>
        <a:bodyPr/>
        <a:lstStyle/>
        <a:p>
          <a:endParaRPr lang="en-US"/>
        </a:p>
      </dgm:t>
    </dgm:pt>
    <dgm:pt modelId="{3EA29400-396E-40AA-AD7D-4C9F391E61EA}" type="pres">
      <dgm:prSet presAssocID="{D8114E9A-B6BA-4906-943D-83D51A0BC736}" presName="quadrant4" presStyleLbl="node1" presStyleIdx="3" presStyleCnt="4">
        <dgm:presLayoutVars>
          <dgm:chMax val="1"/>
          <dgm:bulletEnabled val="1"/>
        </dgm:presLayoutVars>
      </dgm:prSet>
      <dgm:spPr/>
      <dgm:t>
        <a:bodyPr/>
        <a:lstStyle/>
        <a:p>
          <a:endParaRPr lang="en-US"/>
        </a:p>
      </dgm:t>
    </dgm:pt>
    <dgm:pt modelId="{70D23EBE-1C82-4118-8980-6BA3F896E8AD}" type="pres">
      <dgm:prSet presAssocID="{D8114E9A-B6BA-4906-943D-83D51A0BC736}" presName="quadrantPlaceholder" presStyleCnt="0"/>
      <dgm:spPr/>
    </dgm:pt>
    <dgm:pt modelId="{03EF6C2C-67C9-46A8-960D-29B021F34884}" type="pres">
      <dgm:prSet presAssocID="{D8114E9A-B6BA-4906-943D-83D51A0BC736}" presName="center1" presStyleLbl="fgShp" presStyleIdx="0" presStyleCnt="2"/>
      <dgm:spPr/>
    </dgm:pt>
    <dgm:pt modelId="{95A7B5F3-2739-400E-A2AD-CE02CA761C0A}" type="pres">
      <dgm:prSet presAssocID="{D8114E9A-B6BA-4906-943D-83D51A0BC736}" presName="center2" presStyleLbl="fgShp" presStyleIdx="1" presStyleCnt="2"/>
      <dgm:spPr/>
    </dgm:pt>
  </dgm:ptLst>
  <dgm:cxnLst>
    <dgm:cxn modelId="{C5BB7708-B32C-4630-B9E1-634E643930A7}" srcId="{9F5174D5-4592-4283-93DE-68A75C07D838}" destId="{6504B28D-0F45-467D-8A2A-03742279DDD4}" srcOrd="0" destOrd="0" parTransId="{D33C8F1B-357D-451A-997A-6B946E407390}" sibTransId="{6229E0C8-A404-4498-86DF-EF2CCD5B7C0E}"/>
    <dgm:cxn modelId="{D7070F4A-EB21-4471-B6EE-DC8D6E6B8BD2}" type="presOf" srcId="{6504B28D-0F45-467D-8A2A-03742279DDD4}" destId="{65A65C0B-0EEA-4619-98AB-D6FE28838B62}" srcOrd="1" destOrd="0" presId="urn:microsoft.com/office/officeart/2005/8/layout/cycle4"/>
    <dgm:cxn modelId="{FB068E39-7855-4CA5-87E4-D18373B68079}" type="presOf" srcId="{BCDB17D0-344D-4B21-AD98-9FB9827631C0}" destId="{6A3ABF4E-E8B2-4BDD-8EC8-0F2F4E791A23}" srcOrd="0" destOrd="0" presId="urn:microsoft.com/office/officeart/2005/8/layout/cycle4"/>
    <dgm:cxn modelId="{749CB47E-E044-40FF-A972-F96CF536F79B}" type="presOf" srcId="{9F5174D5-4592-4283-93DE-68A75C07D838}" destId="{8BDE4848-3711-49D0-B8E3-A2ABAB5D8CE6}" srcOrd="0" destOrd="0" presId="urn:microsoft.com/office/officeart/2005/8/layout/cycle4"/>
    <dgm:cxn modelId="{F1C9CFF2-58BB-4529-AE77-255465C8ADC5}" type="presOf" srcId="{BCDB17D0-344D-4B21-AD98-9FB9827631C0}" destId="{A34E60C4-7123-4221-8861-71680CD56668}" srcOrd="1" destOrd="0" presId="urn:microsoft.com/office/officeart/2005/8/layout/cycle4"/>
    <dgm:cxn modelId="{4986DEF2-B688-4ECD-BF4F-CE064D3980BB}" type="presOf" srcId="{464DCF10-1905-4C77-84F2-10B1A8006550}" destId="{42896183-2364-4850-9232-23C54568785A}" srcOrd="1" destOrd="0" presId="urn:microsoft.com/office/officeart/2005/8/layout/cycle4"/>
    <dgm:cxn modelId="{A4E02518-99DE-4F21-B41F-93CE987A8603}" srcId="{91B64ED0-D3DC-4F35-9B5D-6F5F3AC253C1}" destId="{BCDB17D0-344D-4B21-AD98-9FB9827631C0}" srcOrd="0" destOrd="0" parTransId="{E4B8EF9B-5945-4810-A53F-480480867548}" sibTransId="{DBD244B8-A621-493A-8025-EDD95A96E518}"/>
    <dgm:cxn modelId="{4BA56EEE-516A-4D82-947C-75337CAB43D2}" type="presOf" srcId="{D8114E9A-B6BA-4906-943D-83D51A0BC736}" destId="{6B4AF36C-3B75-4353-9EB3-F35C292B9E38}" srcOrd="0" destOrd="0" presId="urn:microsoft.com/office/officeart/2005/8/layout/cycle4"/>
    <dgm:cxn modelId="{47AE9A77-1114-4067-B954-0325DF42B732}" srcId="{D8114E9A-B6BA-4906-943D-83D51A0BC736}" destId="{91B64ED0-D3DC-4F35-9B5D-6F5F3AC253C1}" srcOrd="3" destOrd="0" parTransId="{FF2D135B-61BF-4BC9-BB44-404B7A64758B}" sibTransId="{F532A754-C48A-4943-87C9-5D8F4AD39088}"/>
    <dgm:cxn modelId="{D685F2A8-FE03-4225-9DF1-CBEC70539CF5}" srcId="{A99FC89B-6190-4362-9928-0F72255D96D9}" destId="{464DCF10-1905-4C77-84F2-10B1A8006550}" srcOrd="0" destOrd="0" parTransId="{059CFE5A-A79E-4166-9F52-4FD246CDE1CD}" sibTransId="{7C6F6B8D-A0B7-4AAF-A068-E599F8C01F43}"/>
    <dgm:cxn modelId="{269CB245-010D-4AD1-A94F-C3E1D84D055F}" srcId="{D8114E9A-B6BA-4906-943D-83D51A0BC736}" destId="{9F5174D5-4592-4283-93DE-68A75C07D838}" srcOrd="2" destOrd="0" parTransId="{9E8F534C-D5D3-47C1-801C-6A63C0ED4001}" sibTransId="{0DDFC63C-B600-47C1-9230-ACA1CA3A0410}"/>
    <dgm:cxn modelId="{80EEAE67-70C1-450B-A9D2-4C9E1FCC4C0B}" type="presOf" srcId="{B32EA67F-9FA5-4323-A2C1-89B5F1A0BD7D}" destId="{A006CF5D-4B6A-41DF-86CF-241FA5DA2792}" srcOrd="0" destOrd="0" presId="urn:microsoft.com/office/officeart/2005/8/layout/cycle4"/>
    <dgm:cxn modelId="{1D916493-B277-4F77-9D90-03615582D7CF}" srcId="{D8114E9A-B6BA-4906-943D-83D51A0BC736}" destId="{E7382E8B-7D72-421B-9B3A-D418CBBFEF54}" srcOrd="0" destOrd="0" parTransId="{167CD390-6DA8-46E1-BBF1-8D13CDF6DE48}" sibTransId="{626620CE-2A89-4767-BE49-F86FDFE0A464}"/>
    <dgm:cxn modelId="{0015184F-54E4-4FF6-91C4-4D1597A765CF}" srcId="{E7382E8B-7D72-421B-9B3A-D418CBBFEF54}" destId="{B32EA67F-9FA5-4323-A2C1-89B5F1A0BD7D}" srcOrd="0" destOrd="0" parTransId="{1E11784D-375F-4D11-956D-3DE5318447B3}" sibTransId="{6C1DE13A-1EFB-42BE-AE9E-BCD9364C8037}"/>
    <dgm:cxn modelId="{0C287B73-5B2F-4277-B614-8CE25588FDF4}" type="presOf" srcId="{464DCF10-1905-4C77-84F2-10B1A8006550}" destId="{942FA6F5-47DF-462F-82D6-CCBC084FBB61}" srcOrd="0" destOrd="0" presId="urn:microsoft.com/office/officeart/2005/8/layout/cycle4"/>
    <dgm:cxn modelId="{7B4198AB-2F87-47B3-8E93-E4511226305E}" type="presOf" srcId="{B32EA67F-9FA5-4323-A2C1-89B5F1A0BD7D}" destId="{EF771FA5-FC99-4AAE-A6DF-05724300EFCE}" srcOrd="1" destOrd="0" presId="urn:microsoft.com/office/officeart/2005/8/layout/cycle4"/>
    <dgm:cxn modelId="{FAA12794-4259-40CE-969B-059437432876}" type="presOf" srcId="{6504B28D-0F45-467D-8A2A-03742279DDD4}" destId="{2249591D-DEBF-4420-993D-AC9E1063E043}" srcOrd="0" destOrd="0" presId="urn:microsoft.com/office/officeart/2005/8/layout/cycle4"/>
    <dgm:cxn modelId="{34A3D01C-BAE6-45DC-8468-97570D311104}" type="presOf" srcId="{91B64ED0-D3DC-4F35-9B5D-6F5F3AC253C1}" destId="{3EA29400-396E-40AA-AD7D-4C9F391E61EA}" srcOrd="0" destOrd="0" presId="urn:microsoft.com/office/officeart/2005/8/layout/cycle4"/>
    <dgm:cxn modelId="{DC4C1BB2-FC26-4CA7-B455-CBF9CF7BB385}" type="presOf" srcId="{E7382E8B-7D72-421B-9B3A-D418CBBFEF54}" destId="{0C4DE1D4-69E0-45BD-8945-9C11324CC3D4}" srcOrd="0" destOrd="0" presId="urn:microsoft.com/office/officeart/2005/8/layout/cycle4"/>
    <dgm:cxn modelId="{17809DB4-E1A4-4009-B578-9AF5CE32415F}" srcId="{D8114E9A-B6BA-4906-943D-83D51A0BC736}" destId="{A99FC89B-6190-4362-9928-0F72255D96D9}" srcOrd="1" destOrd="0" parTransId="{CAD58299-0B8F-445F-9B58-37CED175E27E}" sibTransId="{17A3E567-597A-4BA4-824A-AB18143ACA47}"/>
    <dgm:cxn modelId="{90F60D4C-F7BF-4732-85C6-E9016C50323E}" type="presOf" srcId="{A99FC89B-6190-4362-9928-0F72255D96D9}" destId="{BBA873CB-C7B9-44BE-ADF2-804B87881A7D}" srcOrd="0" destOrd="0" presId="urn:microsoft.com/office/officeart/2005/8/layout/cycle4"/>
    <dgm:cxn modelId="{A94ABF51-121A-451C-A3EB-3DAEB1EAD313}" type="presParOf" srcId="{6B4AF36C-3B75-4353-9EB3-F35C292B9E38}" destId="{5DBC3E3B-F634-4533-8227-30FEF7D07CE4}" srcOrd="0" destOrd="0" presId="urn:microsoft.com/office/officeart/2005/8/layout/cycle4"/>
    <dgm:cxn modelId="{DA8837D3-AB78-40A9-8E13-4FB35425329C}" type="presParOf" srcId="{5DBC3E3B-F634-4533-8227-30FEF7D07CE4}" destId="{3F62C85C-DF71-4228-A59C-BBAECE89F3A8}" srcOrd="0" destOrd="0" presId="urn:microsoft.com/office/officeart/2005/8/layout/cycle4"/>
    <dgm:cxn modelId="{E0EFBFFF-184E-40DD-9973-74522CF1F2E5}" type="presParOf" srcId="{3F62C85C-DF71-4228-A59C-BBAECE89F3A8}" destId="{A006CF5D-4B6A-41DF-86CF-241FA5DA2792}" srcOrd="0" destOrd="0" presId="urn:microsoft.com/office/officeart/2005/8/layout/cycle4"/>
    <dgm:cxn modelId="{0646E040-6903-432F-8101-C74ED4EFDB3D}" type="presParOf" srcId="{3F62C85C-DF71-4228-A59C-BBAECE89F3A8}" destId="{EF771FA5-FC99-4AAE-A6DF-05724300EFCE}" srcOrd="1" destOrd="0" presId="urn:microsoft.com/office/officeart/2005/8/layout/cycle4"/>
    <dgm:cxn modelId="{03FD6305-4147-48F4-A4C3-C83EADFBFD1B}" type="presParOf" srcId="{5DBC3E3B-F634-4533-8227-30FEF7D07CE4}" destId="{2EE8B2A4-0D5F-4637-98A6-61CF020BB60B}" srcOrd="1" destOrd="0" presId="urn:microsoft.com/office/officeart/2005/8/layout/cycle4"/>
    <dgm:cxn modelId="{33D243C1-9762-4EB2-A6FB-BD078F6DD2DD}" type="presParOf" srcId="{2EE8B2A4-0D5F-4637-98A6-61CF020BB60B}" destId="{942FA6F5-47DF-462F-82D6-CCBC084FBB61}" srcOrd="0" destOrd="0" presId="urn:microsoft.com/office/officeart/2005/8/layout/cycle4"/>
    <dgm:cxn modelId="{C4F6B7D0-7112-412F-B386-0588A27C0BE2}" type="presParOf" srcId="{2EE8B2A4-0D5F-4637-98A6-61CF020BB60B}" destId="{42896183-2364-4850-9232-23C54568785A}" srcOrd="1" destOrd="0" presId="urn:microsoft.com/office/officeart/2005/8/layout/cycle4"/>
    <dgm:cxn modelId="{EA954762-875B-4E07-8837-9B6CC0FDDDD8}" type="presParOf" srcId="{5DBC3E3B-F634-4533-8227-30FEF7D07CE4}" destId="{9BC7B1EB-6546-46B5-98FD-00DED5791E96}" srcOrd="2" destOrd="0" presId="urn:microsoft.com/office/officeart/2005/8/layout/cycle4"/>
    <dgm:cxn modelId="{F3F1F316-CC82-4F75-B741-C40889B3669B}" type="presParOf" srcId="{9BC7B1EB-6546-46B5-98FD-00DED5791E96}" destId="{2249591D-DEBF-4420-993D-AC9E1063E043}" srcOrd="0" destOrd="0" presId="urn:microsoft.com/office/officeart/2005/8/layout/cycle4"/>
    <dgm:cxn modelId="{62D2A278-F335-42E8-8D94-5AF190A98E1D}" type="presParOf" srcId="{9BC7B1EB-6546-46B5-98FD-00DED5791E96}" destId="{65A65C0B-0EEA-4619-98AB-D6FE28838B62}" srcOrd="1" destOrd="0" presId="urn:microsoft.com/office/officeart/2005/8/layout/cycle4"/>
    <dgm:cxn modelId="{2C306A3A-A4B7-48FE-9718-7EA237866F98}" type="presParOf" srcId="{5DBC3E3B-F634-4533-8227-30FEF7D07CE4}" destId="{B86C0754-E5C4-441A-9D46-9B24E2407D2D}" srcOrd="3" destOrd="0" presId="urn:microsoft.com/office/officeart/2005/8/layout/cycle4"/>
    <dgm:cxn modelId="{074E5B26-E78B-4EB6-B666-D9CC892A5669}" type="presParOf" srcId="{B86C0754-E5C4-441A-9D46-9B24E2407D2D}" destId="{6A3ABF4E-E8B2-4BDD-8EC8-0F2F4E791A23}" srcOrd="0" destOrd="0" presId="urn:microsoft.com/office/officeart/2005/8/layout/cycle4"/>
    <dgm:cxn modelId="{E22DFAF3-7163-43E3-BA82-3128900CC5BA}" type="presParOf" srcId="{B86C0754-E5C4-441A-9D46-9B24E2407D2D}" destId="{A34E60C4-7123-4221-8861-71680CD56668}" srcOrd="1" destOrd="0" presId="urn:microsoft.com/office/officeart/2005/8/layout/cycle4"/>
    <dgm:cxn modelId="{8578C8C0-76DE-48C0-8B44-0E867F2F782F}" type="presParOf" srcId="{5DBC3E3B-F634-4533-8227-30FEF7D07CE4}" destId="{09A06ED9-7A0B-4288-B607-662EA432416B}" srcOrd="4" destOrd="0" presId="urn:microsoft.com/office/officeart/2005/8/layout/cycle4"/>
    <dgm:cxn modelId="{045A277E-6D31-401E-B381-1C766E68D781}" type="presParOf" srcId="{6B4AF36C-3B75-4353-9EB3-F35C292B9E38}" destId="{9ABF5D3D-01B0-4B52-9964-8DD02E34A106}" srcOrd="1" destOrd="0" presId="urn:microsoft.com/office/officeart/2005/8/layout/cycle4"/>
    <dgm:cxn modelId="{D067E7AF-BF0E-4F70-A107-92349B6DCE8F}" type="presParOf" srcId="{9ABF5D3D-01B0-4B52-9964-8DD02E34A106}" destId="{0C4DE1D4-69E0-45BD-8945-9C11324CC3D4}" srcOrd="0" destOrd="0" presId="urn:microsoft.com/office/officeart/2005/8/layout/cycle4"/>
    <dgm:cxn modelId="{6B44CB59-BE95-4AA5-B4E0-D30AFFAA1BDF}" type="presParOf" srcId="{9ABF5D3D-01B0-4B52-9964-8DD02E34A106}" destId="{BBA873CB-C7B9-44BE-ADF2-804B87881A7D}" srcOrd="1" destOrd="0" presId="urn:microsoft.com/office/officeart/2005/8/layout/cycle4"/>
    <dgm:cxn modelId="{A137C691-2BD5-4DBB-8C30-A80701467BE1}" type="presParOf" srcId="{9ABF5D3D-01B0-4B52-9964-8DD02E34A106}" destId="{8BDE4848-3711-49D0-B8E3-A2ABAB5D8CE6}" srcOrd="2" destOrd="0" presId="urn:microsoft.com/office/officeart/2005/8/layout/cycle4"/>
    <dgm:cxn modelId="{5BD0249A-DBF1-4E42-8B97-7C0AE7C3FD3C}" type="presParOf" srcId="{9ABF5D3D-01B0-4B52-9964-8DD02E34A106}" destId="{3EA29400-396E-40AA-AD7D-4C9F391E61EA}" srcOrd="3" destOrd="0" presId="urn:microsoft.com/office/officeart/2005/8/layout/cycle4"/>
    <dgm:cxn modelId="{FFEFAD74-4393-498E-B58B-C340D8A1EEBC}" type="presParOf" srcId="{9ABF5D3D-01B0-4B52-9964-8DD02E34A106}" destId="{70D23EBE-1C82-4118-8980-6BA3F896E8AD}" srcOrd="4" destOrd="0" presId="urn:microsoft.com/office/officeart/2005/8/layout/cycle4"/>
    <dgm:cxn modelId="{415A84DE-2A98-4D6C-9653-39C8913B375A}" type="presParOf" srcId="{6B4AF36C-3B75-4353-9EB3-F35C292B9E38}" destId="{03EF6C2C-67C9-46A8-960D-29B021F34884}" srcOrd="2" destOrd="0" presId="urn:microsoft.com/office/officeart/2005/8/layout/cycle4"/>
    <dgm:cxn modelId="{0D30FD10-3DAB-4ACF-A291-AD5E9BEAE708}" type="presParOf" srcId="{6B4AF36C-3B75-4353-9EB3-F35C292B9E38}" destId="{95A7B5F3-2739-400E-A2AD-CE02CA761C0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3d5" qsCatId="3D" csTypeId="urn:microsoft.com/office/officeart/2005/8/colors/accent1_2" csCatId="accent1" phldr="1"/>
      <dgm:spPr/>
      <dgm:t>
        <a:bodyPr/>
        <a:lstStyle/>
        <a:p>
          <a:endParaRPr lang="en-US"/>
        </a:p>
      </dgm:t>
    </dgm:pt>
    <dgm:pt modelId="{109EC5E3-5967-4B2F-881F-A57343F0C49E}">
      <dgm:prSet phldrT="[Text]" custT="1"/>
      <dgm:spPr/>
      <dgm:t>
        <a:bodyPr/>
        <a:lstStyle/>
        <a:p>
          <a:r>
            <a:rPr lang="en-US" sz="2000" dirty="0"/>
            <a:t>Time for an update of the EU Charter of fundamental rights?</a:t>
          </a:r>
        </a:p>
      </dgm:t>
    </dgm:pt>
    <dgm:pt modelId="{93E35B9E-2409-4E60-A85A-E2DEB6B61B94}" type="parTrans" cxnId="{FA3D1BDC-B8D8-43F3-974B-C331BB78ACBC}">
      <dgm:prSet/>
      <dgm:spPr/>
      <dgm:t>
        <a:bodyPr/>
        <a:lstStyle/>
        <a:p>
          <a:endParaRPr lang="en-US"/>
        </a:p>
      </dgm:t>
    </dgm:pt>
    <dgm:pt modelId="{C9319447-3214-4301-A3FD-970BB415081E}" type="sibTrans" cxnId="{FA3D1BDC-B8D8-43F3-974B-C331BB78ACBC}">
      <dgm:prSet/>
      <dgm:spPr/>
      <dgm:t>
        <a:bodyPr/>
        <a:lstStyle/>
        <a:p>
          <a:endParaRPr lang="en-US"/>
        </a:p>
      </dgm:t>
    </dgm:pt>
    <dgm:pt modelId="{6D8E411F-5510-4AFE-97C7-74AA82B6CF9D}">
      <dgm:prSet phldrT="[Text]" custT="1"/>
      <dgm:spPr/>
      <dgm:t>
        <a:bodyPr/>
        <a:lstStyle/>
        <a:p>
          <a:r>
            <a:rPr lang="en-US" sz="3600" b="1" u="sng">
              <a:effectLst>
                <a:outerShdw blurRad="38100" dist="38100" dir="2700000" algn="tl">
                  <a:srgbClr val="000000">
                    <a:alpha val="43137"/>
                  </a:srgbClr>
                </a:outerShdw>
              </a:effectLst>
            </a:rPr>
            <a:t>Discussion topic</a:t>
          </a:r>
          <a:endParaRPr lang="en-US" sz="3600" b="1" u="sng" dirty="0">
            <a:effectLst>
              <a:outerShdw blurRad="38100" dist="38100" dir="2700000" algn="tl">
                <a:srgbClr val="000000">
                  <a:alpha val="43137"/>
                </a:srgbClr>
              </a:outerShdw>
            </a:effectLst>
          </a:endParaRP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t>
        <a:bodyPr/>
        <a:lstStyle/>
        <a:p>
          <a:endParaRPr lang="en-US"/>
        </a:p>
      </dgm:t>
    </dgm:pt>
    <dgm:pt modelId="{51915606-D3F5-4B64-8794-5785DF369942}" type="pres">
      <dgm:prSet presAssocID="{0AC90581-3F4F-4894-894B-6187ACCF8485}" presName="ellipse" presStyleLbl="trBgShp" presStyleIdx="0" presStyleCnt="1" custLinFactNeighborX="18153" custLinFactNeighborY="19918"/>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t>
        <a:bodyPr/>
        <a:lstStyle/>
        <a:p>
          <a:endParaRPr lang="en-US"/>
        </a:p>
      </dgm:t>
    </dgm:pt>
    <dgm:pt modelId="{A87CB38A-205F-4600-95CF-F10ED8968A73}" type="pres">
      <dgm:prSet presAssocID="{6D8E411F-5510-4AFE-97C7-74AA82B6CF9D}" presName="item1" presStyleLbl="node1" presStyleIdx="0" presStyleCnt="1" custScaleX="246544" custLinFactNeighborX="2090" custLinFactNeighborY="4128">
        <dgm:presLayoutVars>
          <dgm:bulletEnabled val="1"/>
        </dgm:presLayoutVars>
      </dgm:prSet>
      <dgm:spPr/>
      <dgm:t>
        <a:bodyPr/>
        <a:lstStyle/>
        <a:p>
          <a:endParaRPr lang="en-US"/>
        </a:p>
      </dgm:t>
    </dgm:pt>
    <dgm:pt modelId="{51F1339A-577E-44AC-BF2B-B883BE8191B1}" type="pres">
      <dgm:prSet presAssocID="{0AC90581-3F4F-4894-894B-6187ACCF8485}" presName="funnel" presStyleLbl="trAlignAcc1" presStyleIdx="0" presStyleCnt="1" custScaleX="225909" custScaleY="87256" custLinFactNeighborX="-627" custLinFactNeighborY="-4809"/>
      <dgm:spPr/>
    </dgm:pt>
  </dgm:ptLst>
  <dgm:cxnLst>
    <dgm:cxn modelId="{70DC3680-F00A-43A2-91FA-D309C4714EFF}" type="presOf" srcId="{109EC5E3-5967-4B2F-881F-A57343F0C49E}" destId="{A87CB38A-205F-4600-95CF-F10ED8968A73}" srcOrd="0" destOrd="0" presId="urn:microsoft.com/office/officeart/2005/8/layout/funnel1"/>
    <dgm:cxn modelId="{447CD22B-BA20-4009-A825-D83FB57B7499}" srcId="{0AC90581-3F4F-4894-894B-6187ACCF8485}" destId="{6D8E411F-5510-4AFE-97C7-74AA82B6CF9D}" srcOrd="1" destOrd="0" parTransId="{BF6B0837-3C4C-4175-A3F8-4C182D976354}" sibTransId="{A3AFF3AA-2944-48B0-859A-372156268630}"/>
    <dgm:cxn modelId="{9D5B335C-8D09-478D-A01C-A329876738C8}" type="presOf" srcId="{0AC90581-3F4F-4894-894B-6187ACCF8485}" destId="{94C04552-EC0B-4B02-BE2F-23164B9E8097}" srcOrd="0" destOrd="0" presId="urn:microsoft.com/office/officeart/2005/8/layout/funnel1"/>
    <dgm:cxn modelId="{35DD5E19-5C65-470F-B089-6210B2ECAEAC}" type="presOf" srcId="{6D8E411F-5510-4AFE-97C7-74AA82B6CF9D}" destId="{B8E573B3-62E5-418A-B55A-321616E2A5D5}" srcOrd="0" destOrd="0" presId="urn:microsoft.com/office/officeart/2005/8/layout/funnel1"/>
    <dgm:cxn modelId="{FA3D1BDC-B8D8-43F3-974B-C331BB78ACBC}" srcId="{0AC90581-3F4F-4894-894B-6187ACCF8485}" destId="{109EC5E3-5967-4B2F-881F-A57343F0C49E}" srcOrd="0" destOrd="0" parTransId="{93E35B9E-2409-4E60-A85A-E2DEB6B61B94}" sibTransId="{C9319447-3214-4301-A3FD-970BB415081E}"/>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8DDDEA1C-41E3-44C2-9499-1D89E61040D4}" type="presParOf" srcId="{94C04552-EC0B-4B02-BE2F-23164B9E8097}" destId="{A87CB38A-205F-4600-95CF-F10ED8968A73}" srcOrd="3" destOrd="0" presId="urn:microsoft.com/office/officeart/2005/8/layout/funnel1"/>
    <dgm:cxn modelId="{6BB949E3-3081-4EB2-A5D8-256C198EE1E8}" type="presParOf" srcId="{94C04552-EC0B-4B02-BE2F-23164B9E8097}" destId="{51F1339A-577E-44AC-BF2B-B883BE8191B1}"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22F0D-8E27-4A08-82B1-847A0AA4D07D}">
      <dsp:nvSpPr>
        <dsp:cNvPr id="0" name=""/>
        <dsp:cNvSpPr/>
      </dsp:nvSpPr>
      <dsp:spPr>
        <a:xfrm>
          <a:off x="0" y="362484"/>
          <a:ext cx="10468946"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7229F8-E992-4621-AEE7-D511EE754F3F}">
      <dsp:nvSpPr>
        <dsp:cNvPr id="0" name=""/>
        <dsp:cNvSpPr/>
      </dsp:nvSpPr>
      <dsp:spPr>
        <a:xfrm>
          <a:off x="498399" y="23004"/>
          <a:ext cx="996798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lvl="0" algn="l" defTabSz="711200">
            <a:lnSpc>
              <a:spcPct val="90000"/>
            </a:lnSpc>
            <a:spcBef>
              <a:spcPct val="0"/>
            </a:spcBef>
            <a:spcAft>
              <a:spcPct val="35000"/>
            </a:spcAft>
          </a:pPr>
          <a:r>
            <a:rPr lang="en-US" sz="1600" b="0" i="0" kern="1200"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CJEU Case C-594/18 P / Judgment</a:t>
          </a:r>
          <a:r>
            <a:rPr lang="en-US" sz="1600" b="0" i="0" kern="1200" dirty="0">
              <a:solidFill>
                <a:schemeClr val="bg1"/>
              </a:solidFill>
            </a:rPr>
            <a:t> </a:t>
          </a:r>
        </a:p>
        <a:p>
          <a:pPr lvl="0" algn="l" defTabSz="711200">
            <a:lnSpc>
              <a:spcPct val="90000"/>
            </a:lnSpc>
            <a:spcBef>
              <a:spcPct val="0"/>
            </a:spcBef>
            <a:spcAft>
              <a:spcPct val="35000"/>
            </a:spcAft>
          </a:pPr>
          <a:r>
            <a:rPr lang="en-US" sz="1600" b="0" i="1" kern="1200" dirty="0">
              <a:solidFill>
                <a:schemeClr val="bg1"/>
              </a:solidFill>
            </a:rPr>
            <a:t>Republic of Austria v European Commission</a:t>
          </a:r>
          <a:endParaRPr lang="en-US" sz="1600" kern="1200" dirty="0">
            <a:solidFill>
              <a:schemeClr val="bg1"/>
            </a:solidFill>
          </a:endParaRPr>
        </a:p>
      </dsp:txBody>
      <dsp:txXfrm>
        <a:off x="531543" y="56148"/>
        <a:ext cx="9901692" cy="612672"/>
      </dsp:txXfrm>
    </dsp:sp>
    <dsp:sp modelId="{BA37FB16-ED04-4992-99A8-AF9197DFF061}">
      <dsp:nvSpPr>
        <dsp:cNvPr id="0" name=""/>
        <dsp:cNvSpPr/>
      </dsp:nvSpPr>
      <dsp:spPr>
        <a:xfrm>
          <a:off x="0" y="1405764"/>
          <a:ext cx="10468946"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AF8A6F-B49C-41EA-BCEE-6875DE1FE88C}">
      <dsp:nvSpPr>
        <dsp:cNvPr id="0" name=""/>
        <dsp:cNvSpPr/>
      </dsp:nvSpPr>
      <dsp:spPr>
        <a:xfrm>
          <a:off x="498399" y="1066284"/>
          <a:ext cx="996798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lvl="0" algn="l" defTabSz="711200">
            <a:lnSpc>
              <a:spcPct val="90000"/>
            </a:lnSpc>
            <a:spcBef>
              <a:spcPct val="0"/>
            </a:spcBef>
            <a:spcAft>
              <a:spcPct val="35000"/>
            </a:spcAft>
          </a:pPr>
          <a:r>
            <a:rPr lang="en-US" sz="1600" b="0" i="0" kern="1200" dirty="0">
              <a:solidFill>
                <a:schemeClr val="bg1"/>
              </a:solidFill>
              <a:hlinkClick xmlns:r="http://schemas.openxmlformats.org/officeDocument/2006/relationships" r:id="rId2">
                <a:extLst>
                  <a:ext uri="{A12FA001-AC4F-418D-AE19-62706E023703}">
                    <ahyp:hlinkClr xmlns:ahyp="http://schemas.microsoft.com/office/drawing/2018/hyperlinkcolor" xmlns="" val="tx"/>
                  </a:ext>
                </a:extLst>
              </a:hlinkClick>
            </a:rPr>
            <a:t>CJEU C-642/18 / Opinion</a:t>
          </a:r>
          <a:r>
            <a:rPr lang="en-US" sz="1600" b="0" i="0" kern="1200" dirty="0">
              <a:solidFill>
                <a:schemeClr val="bg1"/>
              </a:solidFill>
            </a:rPr>
            <a:t> </a:t>
          </a:r>
        </a:p>
        <a:p>
          <a:pPr lvl="0" algn="l" defTabSz="711200">
            <a:lnSpc>
              <a:spcPct val="90000"/>
            </a:lnSpc>
            <a:spcBef>
              <a:spcPct val="0"/>
            </a:spcBef>
            <a:spcAft>
              <a:spcPct val="35000"/>
            </a:spcAft>
          </a:pPr>
          <a:r>
            <a:rPr lang="en-US" sz="1600" b="0" i="1" kern="1200" dirty="0">
              <a:solidFill>
                <a:schemeClr val="bg1"/>
              </a:solidFill>
            </a:rPr>
            <a:t>European Commission v Kingdom of Spain</a:t>
          </a:r>
          <a:endParaRPr lang="en-US" sz="1600" kern="1200" dirty="0">
            <a:solidFill>
              <a:schemeClr val="bg1"/>
            </a:solidFill>
          </a:endParaRPr>
        </a:p>
      </dsp:txBody>
      <dsp:txXfrm>
        <a:off x="531543" y="1099428"/>
        <a:ext cx="9901692" cy="612672"/>
      </dsp:txXfrm>
    </dsp:sp>
    <dsp:sp modelId="{BD97DE3E-6039-4CCA-AEF3-4B27E0E5D2B0}">
      <dsp:nvSpPr>
        <dsp:cNvPr id="0" name=""/>
        <dsp:cNvSpPr/>
      </dsp:nvSpPr>
      <dsp:spPr>
        <a:xfrm>
          <a:off x="0" y="2449044"/>
          <a:ext cx="10468946"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653429-64E1-4728-A6C7-594DFB8B7181}">
      <dsp:nvSpPr>
        <dsp:cNvPr id="0" name=""/>
        <dsp:cNvSpPr/>
      </dsp:nvSpPr>
      <dsp:spPr>
        <a:xfrm>
          <a:off x="498399" y="2109564"/>
          <a:ext cx="996798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lvl="0" algn="l" defTabSz="711200">
            <a:lnSpc>
              <a:spcPct val="90000"/>
            </a:lnSpc>
            <a:spcBef>
              <a:spcPct val="0"/>
            </a:spcBef>
            <a:spcAft>
              <a:spcPct val="35000"/>
            </a:spcAft>
          </a:pPr>
          <a:r>
            <a:rPr lang="it-IT" sz="1600" b="0" i="0" kern="1200" dirty="0">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CJEU C‐444/15 / Judgment</a:t>
          </a:r>
          <a:endParaRPr lang="it-IT" sz="1600" b="0" i="0" kern="1200" dirty="0">
            <a:solidFill>
              <a:schemeClr val="bg1"/>
            </a:solidFill>
          </a:endParaRPr>
        </a:p>
        <a:p>
          <a:pPr lvl="0" algn="l" defTabSz="711200">
            <a:lnSpc>
              <a:spcPct val="90000"/>
            </a:lnSpc>
            <a:spcBef>
              <a:spcPct val="0"/>
            </a:spcBef>
            <a:spcAft>
              <a:spcPct val="35000"/>
            </a:spcAft>
          </a:pPr>
          <a:r>
            <a:rPr lang="it-IT" sz="1600" b="0" i="1" kern="1200" dirty="0">
              <a:solidFill>
                <a:schemeClr val="bg1"/>
              </a:solidFill>
            </a:rPr>
            <a:t>Associazione Italia Nostra Onlus v. Comune di Venezia and Others</a:t>
          </a:r>
          <a:endParaRPr lang="en-US" sz="1600" kern="1200" dirty="0">
            <a:solidFill>
              <a:schemeClr val="bg1"/>
            </a:solidFill>
          </a:endParaRPr>
        </a:p>
      </dsp:txBody>
      <dsp:txXfrm>
        <a:off x="531543" y="2142708"/>
        <a:ext cx="9901692" cy="612672"/>
      </dsp:txXfrm>
    </dsp:sp>
    <dsp:sp modelId="{E0B2B772-A89A-42CC-A0EB-BCDF6AAC92AD}">
      <dsp:nvSpPr>
        <dsp:cNvPr id="0" name=""/>
        <dsp:cNvSpPr/>
      </dsp:nvSpPr>
      <dsp:spPr>
        <a:xfrm>
          <a:off x="0" y="3492324"/>
          <a:ext cx="10468946"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B206BD-E077-4327-A5C6-691BE3084184}">
      <dsp:nvSpPr>
        <dsp:cNvPr id="0" name=""/>
        <dsp:cNvSpPr/>
      </dsp:nvSpPr>
      <dsp:spPr>
        <a:xfrm>
          <a:off x="498399" y="3152844"/>
          <a:ext cx="996798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lvl="0" algn="l" defTabSz="711200">
            <a:lnSpc>
              <a:spcPct val="90000"/>
            </a:lnSpc>
            <a:spcBef>
              <a:spcPct val="0"/>
            </a:spcBef>
            <a:spcAft>
              <a:spcPct val="35000"/>
            </a:spcAft>
          </a:pPr>
          <a:r>
            <a:rPr lang="en-US" sz="1600" kern="1200" dirty="0"/>
            <a:t> </a:t>
          </a:r>
          <a:r>
            <a:rPr lang="en-US" sz="1600" b="0" i="0" kern="1200" dirty="0">
              <a:solidFill>
                <a:schemeClr val="bg1"/>
              </a:solidFill>
              <a:hlinkClick xmlns:r="http://schemas.openxmlformats.org/officeDocument/2006/relationships" r:id="rId4">
                <a:extLst>
                  <a:ext uri="{A12FA001-AC4F-418D-AE19-62706E023703}">
                    <ahyp:hlinkClr xmlns:ahyp="http://schemas.microsoft.com/office/drawing/2018/hyperlinkcolor" xmlns="" val="tx"/>
                  </a:ext>
                </a:extLst>
              </a:hlinkClick>
            </a:rPr>
            <a:t>CJEU - C 416/10 / Opinion</a:t>
          </a:r>
          <a:endParaRPr lang="en-US" sz="1600" b="0" i="0" kern="1200" dirty="0">
            <a:solidFill>
              <a:schemeClr val="bg1"/>
            </a:solidFill>
          </a:endParaRPr>
        </a:p>
        <a:p>
          <a:pPr lvl="0" algn="l" defTabSz="711200">
            <a:lnSpc>
              <a:spcPct val="90000"/>
            </a:lnSpc>
            <a:spcBef>
              <a:spcPct val="0"/>
            </a:spcBef>
            <a:spcAft>
              <a:spcPct val="35000"/>
            </a:spcAft>
          </a:pPr>
          <a:r>
            <a:rPr lang="en-US" sz="1600" b="0" i="1" kern="1200" dirty="0" err="1">
              <a:solidFill>
                <a:schemeClr val="bg1"/>
              </a:solidFill>
            </a:rPr>
            <a:t>Jozef</a:t>
          </a:r>
          <a:r>
            <a:rPr lang="en-US" sz="1600" b="0" i="1" kern="1200" dirty="0">
              <a:solidFill>
                <a:schemeClr val="bg1"/>
              </a:solidFill>
            </a:rPr>
            <a:t> </a:t>
          </a:r>
          <a:r>
            <a:rPr lang="en-US" sz="1600" b="0" i="1" kern="1200" dirty="0" err="1">
              <a:solidFill>
                <a:schemeClr val="bg1"/>
              </a:solidFill>
            </a:rPr>
            <a:t>Križan</a:t>
          </a:r>
          <a:r>
            <a:rPr lang="en-US" sz="1600" b="0" i="1" kern="1200" dirty="0">
              <a:solidFill>
                <a:schemeClr val="bg1"/>
              </a:solidFill>
            </a:rPr>
            <a:t> </a:t>
          </a:r>
          <a:r>
            <a:rPr lang="en-US" sz="1600" b="0" i="1" kern="1200" dirty="0" err="1">
              <a:solidFill>
                <a:schemeClr val="bg1"/>
              </a:solidFill>
            </a:rPr>
            <a:t>e.a.</a:t>
          </a:r>
          <a:r>
            <a:rPr lang="en-US" sz="1600" b="0" i="1" kern="1200" dirty="0">
              <a:solidFill>
                <a:schemeClr val="bg1"/>
              </a:solidFill>
            </a:rPr>
            <a:t> v </a:t>
          </a:r>
          <a:r>
            <a:rPr lang="en-US" sz="1600" b="0" i="1" kern="1200" dirty="0" err="1">
              <a:solidFill>
                <a:schemeClr val="bg1"/>
              </a:solidFill>
            </a:rPr>
            <a:t>Slovenská</a:t>
          </a:r>
          <a:r>
            <a:rPr lang="en-US" sz="1600" b="0" i="1" kern="1200" dirty="0">
              <a:solidFill>
                <a:schemeClr val="bg1"/>
              </a:solidFill>
            </a:rPr>
            <a:t> </a:t>
          </a:r>
          <a:r>
            <a:rPr lang="en-US" sz="1600" b="0" i="1" kern="1200" dirty="0" err="1">
              <a:solidFill>
                <a:schemeClr val="bg1"/>
              </a:solidFill>
            </a:rPr>
            <a:t>inšpekcia</a:t>
          </a:r>
          <a:r>
            <a:rPr lang="en-US" sz="1600" b="0" i="1" kern="1200" dirty="0">
              <a:solidFill>
                <a:schemeClr val="bg1"/>
              </a:solidFill>
            </a:rPr>
            <a:t> </a:t>
          </a:r>
          <a:r>
            <a:rPr lang="en-US" sz="1600" b="0" i="1" kern="1200" dirty="0" err="1">
              <a:solidFill>
                <a:schemeClr val="bg1"/>
              </a:solidFill>
            </a:rPr>
            <a:t>životného</a:t>
          </a:r>
          <a:r>
            <a:rPr lang="en-US" sz="1600" b="0" i="1" kern="1200" dirty="0">
              <a:solidFill>
                <a:schemeClr val="bg1"/>
              </a:solidFill>
            </a:rPr>
            <a:t> </a:t>
          </a:r>
          <a:r>
            <a:rPr lang="en-US" sz="1600" b="0" i="1" kern="1200" dirty="0" err="1">
              <a:solidFill>
                <a:schemeClr val="bg1"/>
              </a:solidFill>
            </a:rPr>
            <a:t>prostredia</a:t>
          </a:r>
          <a:endParaRPr lang="en-US" sz="1600" kern="1200" dirty="0">
            <a:solidFill>
              <a:schemeClr val="bg1"/>
            </a:solidFill>
          </a:endParaRPr>
        </a:p>
      </dsp:txBody>
      <dsp:txXfrm>
        <a:off x="531543" y="3185988"/>
        <a:ext cx="990169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365D4-A3F8-4337-A1A9-D97FCCC034BB}" type="datetimeFigureOut">
              <a:rPr lang="en-US" smtClean="0"/>
              <a:t>05-Jul-21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F69CC-10DA-4ABA-900E-7D69885346B4}" type="slidenum">
              <a:rPr lang="en-US" smtClean="0"/>
              <a:t>‹#›</a:t>
            </a:fld>
            <a:endParaRPr lang="en-US"/>
          </a:p>
        </p:txBody>
      </p:sp>
    </p:spTree>
    <p:extLst>
      <p:ext uri="{BB962C8B-B14F-4D97-AF65-F5344CB8AC3E}">
        <p14:creationId xmlns:p14="http://schemas.microsoft.com/office/powerpoint/2010/main" val="39957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F69CC-10DA-4ABA-900E-7D69885346B4}" type="slidenum">
              <a:rPr lang="en-US" smtClean="0"/>
              <a:t>4</a:t>
            </a:fld>
            <a:endParaRPr lang="en-US"/>
          </a:p>
        </p:txBody>
      </p:sp>
    </p:spTree>
    <p:extLst>
      <p:ext uri="{BB962C8B-B14F-4D97-AF65-F5344CB8AC3E}">
        <p14:creationId xmlns:p14="http://schemas.microsoft.com/office/powerpoint/2010/main" val="86533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630A77D-03CB-4521-8EE0-F1468CF7DC54}"/>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E44EAF-A8FA-405B-AC63-BD47FB8957B1}"/>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1F55B4-6987-4D83-BA84-F4B4344BD55F}"/>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7D4AF3-160C-48C6-A2D5-181D367558DD}"/>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2D074F1-B8C0-4688-A691-AB2CA55A976F}"/>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C75E0D0-6E64-4BC6-BB87-67A6B3498C13}"/>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a16="http://schemas.microsoft.com/office/drawing/2014/main" xmlns=""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4EE198-5C6D-4CE8-AF8F-E9D3C3ED1D99}"/>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8" name="Footer Placeholder 7">
            <a:extLst>
              <a:ext uri="{FF2B5EF4-FFF2-40B4-BE49-F238E27FC236}">
                <a16:creationId xmlns:a16="http://schemas.microsoft.com/office/drawing/2014/main" xmlns=""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68D5CA8-4A32-4B59-B403-FD388312EE09}"/>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4" name="Footer Placeholder 3">
            <a:extLst>
              <a:ext uri="{FF2B5EF4-FFF2-40B4-BE49-F238E27FC236}">
                <a16:creationId xmlns:a16="http://schemas.microsoft.com/office/drawing/2014/main" xmlns=""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7BB2B8-66C6-4555-AA38-45D780D7D8F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3" name="Footer Placeholder 2">
            <a:extLst>
              <a:ext uri="{FF2B5EF4-FFF2-40B4-BE49-F238E27FC236}">
                <a16:creationId xmlns:a16="http://schemas.microsoft.com/office/drawing/2014/main" xmlns=""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DB0551-5FDE-4A8A-AE85-40E0FCF56AC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a16="http://schemas.microsoft.com/office/drawing/2014/main" xmlns=""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9750C2-A732-4FB8-84B3-AFFD95A4D0DC}"/>
              </a:ext>
            </a:extLst>
          </p:cNvPr>
          <p:cNvSpPr>
            <a:spLocks noGrp="1"/>
          </p:cNvSpPr>
          <p:nvPr>
            <p:ph type="dt" sz="half" idx="10"/>
          </p:nvPr>
        </p:nvSpPr>
        <p:spPr/>
        <p:txBody>
          <a:bodyPr/>
          <a:lstStyle/>
          <a:p>
            <a:fld id="{8C24B7DB-A36D-4785-88C0-099A0664BEF9}" type="datetimeFigureOut">
              <a:rPr lang="en-US" smtClean="0"/>
              <a:t>05-Jul-21</a:t>
            </a:fld>
            <a:endParaRPr lang="en-US"/>
          </a:p>
        </p:txBody>
      </p:sp>
      <p:sp>
        <p:nvSpPr>
          <p:cNvPr id="6" name="Footer Placeholder 5">
            <a:extLst>
              <a:ext uri="{FF2B5EF4-FFF2-40B4-BE49-F238E27FC236}">
                <a16:creationId xmlns:a16="http://schemas.microsoft.com/office/drawing/2014/main" xmlns=""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05-Jul-21</a:t>
            </a:fld>
            <a:endParaRPr lang="en-US"/>
          </a:p>
        </p:txBody>
      </p:sp>
      <p:sp>
        <p:nvSpPr>
          <p:cNvPr id="5" name="Footer Placeholder 4">
            <a:extLst>
              <a:ext uri="{FF2B5EF4-FFF2-40B4-BE49-F238E27FC236}">
                <a16:creationId xmlns:a16="http://schemas.microsoft.com/office/drawing/2014/main" xmlns=""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marijana.mladenov@privrednaakademija.edu.rs"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mailto:alavuk@pravni-fakultet.info"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1524000" y="3429000"/>
            <a:ext cx="9144000" cy="1828799"/>
          </a:xfrm>
        </p:spPr>
        <p:txBody>
          <a:bodyPr>
            <a:noAutofit/>
          </a:bodyPr>
          <a:lstStyle/>
          <a:p>
            <a:r>
              <a:rPr lang="en-US" sz="6600" b="1" dirty="0">
                <a:solidFill>
                  <a:srgbClr val="FFFF00"/>
                </a:solidFill>
              </a:rPr>
              <a:t>Human Rights and Climate Change within </a:t>
            </a:r>
            <a:r>
              <a:rPr lang="sr-Latn-RS" sz="6600" b="1" dirty="0">
                <a:solidFill>
                  <a:srgbClr val="FFFF00"/>
                </a:solidFill>
              </a:rPr>
              <a:t>t</a:t>
            </a:r>
            <a:r>
              <a:rPr lang="en-US" sz="6600" b="1" dirty="0">
                <a:solidFill>
                  <a:srgbClr val="FFFF00"/>
                </a:solidFill>
              </a:rPr>
              <a:t>he EU Legal Framework</a:t>
            </a:r>
            <a:endParaRPr lang="en-US" sz="6600" i="1" dirty="0">
              <a:solidFill>
                <a:srgbClr val="FFFF00"/>
              </a:solidFill>
              <a:effectLst>
                <a:outerShdw blurRad="38100" dist="38100" dir="2700000" algn="tl">
                  <a:srgbClr val="000000">
                    <a:alpha val="43137"/>
                  </a:srgbClr>
                </a:outerShdw>
              </a:effectLst>
            </a:endParaRPr>
          </a:p>
          <a:p>
            <a:endParaRPr lang="en-US" sz="6600" i="1" dirty="0">
              <a:solidFill>
                <a:srgbClr val="FFFF00"/>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9B2BDEFE-A01F-4C9A-84AA-0CF77677E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95089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a16="http://schemas.microsoft.com/office/drawing/2014/main" xmlns=""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a16="http://schemas.microsoft.com/office/drawing/2014/main" xmlns=""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7128906" y="1541187"/>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9" name="Graphic 12" descr="Email">
            <a:extLst>
              <a:ext uri="{FF2B5EF4-FFF2-40B4-BE49-F238E27FC236}">
                <a16:creationId xmlns:a16="http://schemas.microsoft.com/office/drawing/2014/main" xmlns="" id="{DD1670C0-0CDA-4054-AFD7-6D90313395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565070" y="3568959"/>
            <a:ext cx="869404" cy="798478"/>
          </a:xfrm>
          <a:prstGeom prst="rect">
            <a:avLst/>
          </a:prstGeom>
        </p:spPr>
      </p:pic>
      <p:sp>
        <p:nvSpPr>
          <p:cNvPr id="2" name="Rectangle 1"/>
          <p:cNvSpPr/>
          <p:nvPr/>
        </p:nvSpPr>
        <p:spPr>
          <a:xfrm flipH="1">
            <a:off x="409574" y="2828836"/>
            <a:ext cx="5057775" cy="2862322"/>
          </a:xfrm>
          <a:prstGeom prst="rect">
            <a:avLst/>
          </a:prstGeom>
        </p:spPr>
        <p:txBody>
          <a:bodyPr wrap="square">
            <a:spAutoFit/>
          </a:bodyPr>
          <a:lstStyle/>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endParaRPr lang="en-US" dirty="0">
              <a:latin typeface="Georgia" panose="02040502050405020303" pitchFamily="18" charset="0"/>
              <a:ea typeface="Open Sans Extrabold" panose="020B0906030804020204" pitchFamily="34" charset="0"/>
              <a:cs typeface="Open Sans Extrabold" panose="020B0906030804020204" pitchFamily="34" charset="0"/>
            </a:endParaRPr>
          </a:p>
          <a:p>
            <a:pPr algn="ctr"/>
            <a:r>
              <a:rPr lang="en-US" dirty="0">
                <a:latin typeface="Georgia" panose="02040502050405020303" pitchFamily="18" charset="0"/>
                <a:ea typeface="Open Sans Extrabold" panose="020B0906030804020204" pitchFamily="34" charset="0"/>
                <a:cs typeface="Open Sans Extrabold" panose="020B0906030804020204" pitchFamily="34" charset="0"/>
              </a:rPr>
              <a:t>Email </a:t>
            </a:r>
          </a:p>
          <a:p>
            <a:pPr algn="ctr">
              <a:lnSpc>
                <a:spcPct val="150000"/>
              </a:lnSpc>
            </a:pPr>
            <a:r>
              <a:rPr lang="en-US" dirty="0" err="1">
                <a:latin typeface="Georgia" panose="02040502050405020303" pitchFamily="18" charset="0"/>
                <a:ea typeface="Open Sans Light" panose="020B0306030504020204" pitchFamily="34" charset="0"/>
                <a:cs typeface="Open Sans Light" panose="020B0306030504020204" pitchFamily="34" charset="0"/>
                <a:hlinkClick r:id="rId6"/>
              </a:rPr>
              <a:t>alavuk@pravni-fakultet.info</a:t>
            </a:r>
            <a:endParaRPr lang="en-US" dirty="0">
              <a:latin typeface="Georgia" panose="02040502050405020303" pitchFamily="18" charset="0"/>
              <a:ea typeface="Open Sans Light" panose="020B0306030504020204" pitchFamily="34" charset="0"/>
              <a:cs typeface="Open Sans Light" panose="020B0306030504020204" pitchFamily="34" charset="0"/>
            </a:endParaRPr>
          </a:p>
          <a:p>
            <a:pPr>
              <a:lnSpc>
                <a:spcPct val="150000"/>
              </a:lnSpc>
            </a:pPr>
            <a:r>
              <a:rPr lang="en-US" dirty="0" err="1">
                <a:latin typeface="Georgia" panose="02040502050405020303" pitchFamily="18" charset="0"/>
                <a:ea typeface="Open Sans Light" panose="020B0306030504020204" pitchFamily="34" charset="0"/>
                <a:cs typeface="Open Sans Light" panose="020B0306030504020204" pitchFamily="34" charset="0"/>
                <a:hlinkClick r:id="rId7"/>
              </a:rPr>
              <a:t>marijana.mladenov@privrednaakademija.edu</a:t>
            </a:r>
            <a:endParaRPr lang="en-US" dirty="0"/>
          </a:p>
        </p:txBody>
      </p:sp>
    </p:spTree>
    <p:extLst>
      <p:ext uri="{BB962C8B-B14F-4D97-AF65-F5344CB8AC3E}">
        <p14:creationId xmlns:p14="http://schemas.microsoft.com/office/powerpoint/2010/main" val="90313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648FDBC-6DC5-4538-95CD-62D4CE5DCA3D}"/>
              </a:ext>
            </a:extLst>
          </p:cNvPr>
          <p:cNvSpPr>
            <a:spLocks noGrp="1"/>
          </p:cNvSpPr>
          <p:nvPr>
            <p:ph type="ctrTitle"/>
          </p:nvPr>
        </p:nvSpPr>
        <p:spPr>
          <a:xfrm>
            <a:off x="1524000" y="1651517"/>
            <a:ext cx="9144000" cy="1474860"/>
          </a:xfrm>
        </p:spPr>
        <p:txBody>
          <a:bodyPr>
            <a:normAutofit fontScale="90000"/>
          </a:bodyPr>
          <a:lstStyle/>
          <a:p>
            <a:r>
              <a:rPr lang="en-GB" sz="4000" dirty="0"/>
              <a:t>EU Charter of Fundamental Rights and the Human Rights Implications of Climate Change</a:t>
            </a:r>
            <a:endParaRPr lang="en-US" sz="40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4739950" y="4935893"/>
            <a:ext cx="6690049" cy="1119673"/>
          </a:xfrm>
        </p:spPr>
        <p:txBody>
          <a:bodyPr>
            <a:normAutofit/>
          </a:bodyPr>
          <a:lstStyle/>
          <a:p>
            <a:pPr algn="r"/>
            <a:r>
              <a:rPr lang="sr-Latn-RS" dirty="0"/>
              <a:t>Doc. dr Marijana Mladenov</a:t>
            </a:r>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223935" y="1371600"/>
            <a:ext cx="11709918" cy="4460033"/>
          </a:xfrm>
        </p:spPr>
        <p:txBody>
          <a:bodyPr>
            <a:noAutofit/>
          </a:bodyPr>
          <a:lstStyle/>
          <a:p>
            <a:pPr algn="just">
              <a:lnSpc>
                <a:spcPct val="170000"/>
              </a:lnSpc>
            </a:pPr>
            <a:endParaRPr lang="en-US" sz="2000" dirty="0">
              <a:latin typeface="Times New Roman" panose="02020603050405020304" pitchFamily="18" charset="0"/>
              <a:cs typeface="Times New Roman" panose="02020603050405020304" pitchFamily="18" charset="0"/>
            </a:endParaRPr>
          </a:p>
          <a:p>
            <a:pPr marL="342900" indent="-342900" algn="just">
              <a:lnSpc>
                <a:spcPct val="170000"/>
              </a:lnSpc>
              <a:buFont typeface="Arial" panose="020B0604020202020204" pitchFamily="34" charset="0"/>
              <a:buChar char="•"/>
            </a:pPr>
            <a:endParaRPr lang="en-US" sz="2000" dirty="0"/>
          </a:p>
        </p:txBody>
      </p:sp>
      <p:sp>
        <p:nvSpPr>
          <p:cNvPr id="4" name="Rectangle 3"/>
          <p:cNvSpPr/>
          <p:nvPr/>
        </p:nvSpPr>
        <p:spPr>
          <a:xfrm>
            <a:off x="3165967" y="3192082"/>
            <a:ext cx="184731" cy="1200329"/>
          </a:xfrm>
          <a:prstGeom prst="rect">
            <a:avLst/>
          </a:prstGeom>
        </p:spPr>
        <p:txBody>
          <a:bodyPr wrap="none">
            <a:spAutoFit/>
          </a:bodyPr>
          <a:lstStyle/>
          <a:p>
            <a:endParaRPr lang="en-US" dirty="0"/>
          </a:p>
          <a:p>
            <a:endParaRPr lang="en-US" dirty="0"/>
          </a:p>
          <a:p>
            <a:endParaRPr lang="en-US" dirty="0"/>
          </a:p>
          <a:p>
            <a:endParaRPr lang="en-US" dirty="0"/>
          </a:p>
        </p:txBody>
      </p:sp>
      <p:sp>
        <p:nvSpPr>
          <p:cNvPr id="6" name="Oval Callout 5"/>
          <p:cNvSpPr/>
          <p:nvPr/>
        </p:nvSpPr>
        <p:spPr>
          <a:xfrm>
            <a:off x="1254034" y="1889760"/>
            <a:ext cx="8804366" cy="25807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pPr algn="ctr"/>
            <a:r>
              <a:rPr lang="en-US" dirty="0"/>
              <a:t>A high level of environmental protection and the improvement of the quality of the environment must be integrated into the policies of the Union and ensured in accordance with the principle of sustainable development.</a:t>
            </a:r>
          </a:p>
          <a:p>
            <a:r>
              <a:rPr lang="en-US" dirty="0"/>
              <a:t/>
            </a:r>
            <a:br>
              <a:rPr lang="en-US" dirty="0"/>
            </a:br>
            <a:endParaRPr lang="en-US" dirty="0"/>
          </a:p>
        </p:txBody>
      </p:sp>
      <p:sp>
        <p:nvSpPr>
          <p:cNvPr id="7" name="Rectangle 6"/>
          <p:cNvSpPr/>
          <p:nvPr/>
        </p:nvSpPr>
        <p:spPr>
          <a:xfrm>
            <a:off x="2608217" y="4871942"/>
            <a:ext cx="6096000" cy="1477328"/>
          </a:xfrm>
          <a:prstGeom prst="rect">
            <a:avLst/>
          </a:prstGeom>
        </p:spPr>
        <p:txBody>
          <a:bodyPr>
            <a:spAutoFit/>
          </a:bodyPr>
          <a:lstStyle/>
          <a:p>
            <a:pPr algn="ctr"/>
            <a:endParaRPr lang="en-US" b="1" dirty="0">
              <a:solidFill>
                <a:srgbClr val="343D55"/>
              </a:solidFill>
              <a:latin typeface="Roboto"/>
            </a:endParaRPr>
          </a:p>
          <a:p>
            <a:pPr algn="ctr"/>
            <a:r>
              <a:rPr lang="en-US" b="1" dirty="0">
                <a:solidFill>
                  <a:srgbClr val="FFFF00"/>
                </a:solidFill>
                <a:latin typeface="Roboto"/>
              </a:rPr>
              <a:t>Article 37 - Environmental protection</a:t>
            </a:r>
          </a:p>
          <a:p>
            <a:pPr algn="ctr"/>
            <a:r>
              <a:rPr lang="en-GB" dirty="0"/>
              <a:t>EU Charter of Fundamental Rights</a:t>
            </a:r>
            <a:endParaRPr lang="en-US" b="1" dirty="0">
              <a:solidFill>
                <a:srgbClr val="FFFF00"/>
              </a:solidFill>
              <a:latin typeface="Roboto"/>
            </a:endParaRPr>
          </a:p>
          <a:p>
            <a:r>
              <a:rPr lang="en-US" dirty="0"/>
              <a:t/>
            </a:r>
            <a:br>
              <a:rPr lang="en-US" dirty="0"/>
            </a:br>
            <a:endParaRPr lang="en-US" dirty="0"/>
          </a:p>
        </p:txBody>
      </p:sp>
    </p:spTree>
    <p:extLst>
      <p:ext uri="{BB962C8B-B14F-4D97-AF65-F5344CB8AC3E}">
        <p14:creationId xmlns:p14="http://schemas.microsoft.com/office/powerpoint/2010/main" val="131270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345233" y="1362269"/>
            <a:ext cx="11402007" cy="4711959"/>
          </a:xfrm>
        </p:spPr>
        <p:txBody>
          <a:bodyPr>
            <a:normAutofit/>
          </a:bodyPr>
          <a:lstStyle/>
          <a:p>
            <a:pPr>
              <a:lnSpc>
                <a:spcPct val="150000"/>
              </a:lnSpc>
            </a:pPr>
            <a:r>
              <a:rPr lang="en-US" b="0" i="0" dirty="0">
                <a:solidFill>
                  <a:srgbClr val="343D55"/>
                </a:solidFill>
                <a:effectLst/>
                <a:latin typeface="Roboto" panose="02000000000000000000" pitchFamily="2" charset="0"/>
              </a:rPr>
              <a:t>Court of Justice of the European Union - </a:t>
            </a:r>
            <a:r>
              <a:rPr lang="en-US" dirty="0">
                <a:solidFill>
                  <a:schemeClr val="accent1">
                    <a:lumMod val="50000"/>
                  </a:schemeClr>
                </a:solidFill>
              </a:rPr>
              <a:t>CASE LAW-</a:t>
            </a:r>
          </a:p>
        </p:txBody>
      </p:sp>
      <p:graphicFrame>
        <p:nvGraphicFramePr>
          <p:cNvPr id="4" name="Diagram 3">
            <a:extLst>
              <a:ext uri="{FF2B5EF4-FFF2-40B4-BE49-F238E27FC236}">
                <a16:creationId xmlns:a16="http://schemas.microsoft.com/office/drawing/2014/main" xmlns="" id="{9A4F82AF-3093-4170-AC1A-BBB48606D13D}"/>
              </a:ext>
            </a:extLst>
          </p:cNvPr>
          <p:cNvGraphicFramePr/>
          <p:nvPr>
            <p:extLst>
              <p:ext uri="{D42A27DB-BD31-4B8C-83A1-F6EECF244321}">
                <p14:modId xmlns:p14="http://schemas.microsoft.com/office/powerpoint/2010/main" val="329023233"/>
              </p:ext>
            </p:extLst>
          </p:nvPr>
        </p:nvGraphicFramePr>
        <p:xfrm>
          <a:off x="680665" y="1979299"/>
          <a:ext cx="10468946" cy="4094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11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6867163" y="6652675"/>
            <a:ext cx="3468044" cy="1731438"/>
          </a:xfrm>
        </p:spPr>
        <p:txBody>
          <a:bodyPr>
            <a:normAutofit fontScale="25000" lnSpcReduction="20000"/>
          </a:bodyPr>
          <a:lstStyle/>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r>
              <a:rPr lang="en-US" sz="1800" b="0" i="0" dirty="0">
                <a:solidFill>
                  <a:srgbClr val="333333"/>
                </a:solidFill>
                <a:effectLst/>
                <a:latin typeface="Arial" panose="020B0604020202020204" pitchFamily="34" charset="0"/>
              </a:rPr>
              <a:t>                                        </a:t>
            </a:r>
          </a:p>
          <a:p>
            <a:r>
              <a:rPr lang="en-US" dirty="0"/>
              <a:t/>
            </a:r>
            <a:br>
              <a:rPr lang="en-US" dirty="0"/>
            </a:br>
            <a:endParaRPr lang="en-US" dirty="0"/>
          </a:p>
        </p:txBody>
      </p:sp>
      <p:sp>
        <p:nvSpPr>
          <p:cNvPr id="2" name="TextBox 1">
            <a:extLst>
              <a:ext uri="{FF2B5EF4-FFF2-40B4-BE49-F238E27FC236}">
                <a16:creationId xmlns:a16="http://schemas.microsoft.com/office/drawing/2014/main" xmlns="" id="{48C4E31C-2B4E-479F-9742-7B713CDCFB62}"/>
              </a:ext>
            </a:extLst>
          </p:cNvPr>
          <p:cNvSpPr txBox="1"/>
          <p:nvPr/>
        </p:nvSpPr>
        <p:spPr>
          <a:xfrm>
            <a:off x="410547" y="1296956"/>
            <a:ext cx="11196735" cy="5909310"/>
          </a:xfrm>
          <a:prstGeom prst="rect">
            <a:avLst/>
          </a:prstGeom>
          <a:noFill/>
        </p:spPr>
        <p:txBody>
          <a:bodyPr wrap="square" rtlCol="0">
            <a:spAutoFit/>
          </a:bodyPr>
          <a:lstStyle/>
          <a:p>
            <a:pPr algn="ctr"/>
            <a:r>
              <a:rPr lang="en-US" b="1" i="0" dirty="0">
                <a:solidFill>
                  <a:srgbClr val="6679B4"/>
                </a:solidFill>
                <a:effectLst/>
                <a:latin typeface="Arial" panose="020B0604020202020204" pitchFamily="34" charset="0"/>
              </a:rPr>
              <a:t> European Parliament resolution of 19 May 2021 on the effects of climate change on human rights and the role of environmental defenders on this matter</a:t>
            </a:r>
          </a:p>
          <a:p>
            <a:pPr algn="ctr"/>
            <a:endParaRPr lang="en-US" b="1" dirty="0">
              <a:solidFill>
                <a:srgbClr val="6679B4"/>
              </a:solidFill>
              <a:latin typeface="Arial" panose="020B0604020202020204" pitchFamily="34" charset="0"/>
            </a:endParaRPr>
          </a:p>
          <a:p>
            <a:pPr algn="just"/>
            <a:r>
              <a:rPr lang="sr-Latn-RS" sz="1600" dirty="0">
                <a:solidFill>
                  <a:srgbClr val="6679B4"/>
                </a:solidFill>
                <a:latin typeface="Arial" panose="020B0604020202020204" pitchFamily="34" charset="0"/>
              </a:rPr>
              <a:t>„</a:t>
            </a:r>
            <a:r>
              <a:rPr lang="en-US" sz="1600" b="0" i="0" dirty="0">
                <a:solidFill>
                  <a:srgbClr val="666666"/>
                </a:solidFill>
                <a:effectLst/>
                <a:latin typeface="Arial" panose="020B0604020202020204" pitchFamily="34" charset="0"/>
              </a:rPr>
              <a:t>1.  Stresses that the enjoyment, protection and promotion of human rights rooted in human dignity, and a healthy and sustainable planet are interdependent; calls on the EU and its Member States to act as a credible and reliable partner on the global stage through the adoption, strengthening and implementation of legislation aligned with a comprehensive human rights-based approach to climate action (HRBA), to guide policies and measures of climate change mitigation and adaptation and endure that they are adequate, sufficiently ambitious, non-discriminatory and compliant with fundamental human rights obligations; notes that principles and standards derived from international human rights law should guide all policies and programming related to climate change, and at all stages of the process; call on the EU and its Member States to encourage non-EU states, companies and local government authorities to implement and adopt solutions and measures that will contribute to the protection of the environment and address the consequences of climate change;</a:t>
            </a:r>
            <a:endParaRPr lang="sr-Latn-RS" sz="1600" b="0" i="0" dirty="0">
              <a:solidFill>
                <a:srgbClr val="666666"/>
              </a:solidFill>
              <a:effectLst/>
              <a:latin typeface="Arial" panose="020B0604020202020204" pitchFamily="34" charset="0"/>
            </a:endParaRPr>
          </a:p>
          <a:p>
            <a:pPr algn="just"/>
            <a:r>
              <a:rPr lang="sr-Latn-RS" sz="1600" dirty="0">
                <a:solidFill>
                  <a:srgbClr val="666666"/>
                </a:solidFill>
                <a:latin typeface="Arial" panose="020B0604020202020204" pitchFamily="34" charset="0"/>
              </a:rPr>
              <a:t>…</a:t>
            </a:r>
            <a:endParaRPr lang="en-US" sz="1600" b="0" i="0" dirty="0">
              <a:solidFill>
                <a:srgbClr val="666666"/>
              </a:solidFill>
              <a:effectLst/>
              <a:latin typeface="Arial" panose="020B0604020202020204" pitchFamily="34" charset="0"/>
            </a:endParaRPr>
          </a:p>
          <a:p>
            <a:pPr algn="just"/>
            <a:r>
              <a:rPr lang="en-US" sz="1600" b="0" i="0" dirty="0">
                <a:solidFill>
                  <a:srgbClr val="666666"/>
                </a:solidFill>
                <a:effectLst/>
                <a:latin typeface="Arial" panose="020B0604020202020204" pitchFamily="34" charset="0"/>
              </a:rPr>
              <a:t>Recalls the legal obligation to respect the right to a safe, clean, healthy and sustainable environment which is, among other things, a condition for sustainable economic activities which contribute to the well-being and livelihoods of individuals and communities; recalls that international human rights law provides legal remedies to redress the damage caused by climate change to individuals, indigenous communities and environmental human rights defenders, to implement measures to combat climate change and to hold states, businesses and individuals accountable for their actions which impact climate change and human rights; in this respect, calls on the EU to make the fight against impunity one of its key priorities by creating instruments which allow for the full, effective and sustained implementation of human rights and environmental laws and their enforcement</a:t>
            </a:r>
            <a:r>
              <a:rPr lang="sr-Latn-RS" sz="1600" b="0" i="0" dirty="0">
                <a:solidFill>
                  <a:srgbClr val="666666"/>
                </a:solidFill>
                <a:effectLst/>
                <a:latin typeface="Arial" panose="020B0604020202020204" pitchFamily="34" charset="0"/>
              </a:rPr>
              <a:t>...“</a:t>
            </a:r>
            <a:endParaRPr lang="en-US" sz="1600" dirty="0"/>
          </a:p>
          <a:p>
            <a:endParaRPr lang="en-US" dirty="0"/>
          </a:p>
          <a:p>
            <a:endParaRPr lang="en-US" dirty="0"/>
          </a:p>
        </p:txBody>
      </p:sp>
    </p:spTree>
    <p:extLst>
      <p:ext uri="{BB962C8B-B14F-4D97-AF65-F5344CB8AC3E}">
        <p14:creationId xmlns:p14="http://schemas.microsoft.com/office/powerpoint/2010/main" val="318050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13B6EED8-FD88-4E03-87CA-196316B9C7F9}"/>
              </a:ext>
            </a:extLst>
          </p:cNvPr>
          <p:cNvSpPr txBox="1"/>
          <p:nvPr/>
        </p:nvSpPr>
        <p:spPr>
          <a:xfrm>
            <a:off x="3048778" y="1720840"/>
            <a:ext cx="6097554" cy="646331"/>
          </a:xfrm>
          <a:prstGeom prst="rect">
            <a:avLst/>
          </a:prstGeom>
          <a:noFill/>
        </p:spPr>
        <p:txBody>
          <a:bodyPr wrap="square">
            <a:spAutoFit/>
          </a:bodyPr>
          <a:lstStyle/>
          <a:p>
            <a:pPr algn="l"/>
            <a:endParaRPr lang="en-US" b="0" i="0" dirty="0">
              <a:solidFill>
                <a:srgbClr val="000000"/>
              </a:solidFill>
              <a:effectLst/>
              <a:latin typeface="Verdana" panose="020B0604030504040204" pitchFamily="34" charset="0"/>
            </a:endParaRPr>
          </a:p>
          <a:p>
            <a:pPr algn="l"/>
            <a:endParaRPr lang="en-US" b="0" i="0" dirty="0">
              <a:solidFill>
                <a:srgbClr val="000000"/>
              </a:solidFill>
              <a:effectLst/>
              <a:latin typeface="Verdana" panose="020B0604030504040204" pitchFamily="34" charset="0"/>
            </a:endParaRPr>
          </a:p>
        </p:txBody>
      </p:sp>
      <p:sp>
        <p:nvSpPr>
          <p:cNvPr id="3" name="Rectangle 2"/>
          <p:cNvSpPr/>
          <p:nvPr/>
        </p:nvSpPr>
        <p:spPr>
          <a:xfrm>
            <a:off x="480291" y="1570182"/>
            <a:ext cx="11074400" cy="861774"/>
          </a:xfrm>
          <a:prstGeom prst="rect">
            <a:avLst/>
          </a:prstGeom>
        </p:spPr>
        <p:txBody>
          <a:bodyPr wrap="square">
            <a:spAutoFit/>
          </a:bodyPr>
          <a:lstStyle/>
          <a:p>
            <a:pPr algn="ctr"/>
            <a:r>
              <a:rPr lang="sr-Latn-RS" sz="3200" b="1" dirty="0">
                <a:solidFill>
                  <a:srgbClr val="FFFF00"/>
                </a:solidFill>
                <a:effectLst>
                  <a:outerShdw blurRad="38100" dist="38100" dir="2700000" algn="tl">
                    <a:srgbClr val="000000">
                      <a:alpha val="43137"/>
                    </a:srgbClr>
                  </a:outerShdw>
                </a:effectLst>
              </a:rPr>
              <a:t>EUROPEAN CONVENTION ON HUMAN RIGHTS </a:t>
            </a:r>
            <a:endParaRPr lang="en-US" sz="3200" b="1" dirty="0">
              <a:solidFill>
                <a:srgbClr val="FFFF00"/>
              </a:solidFill>
              <a:effectLst>
                <a:outerShdw blurRad="38100" dist="38100" dir="2700000" algn="tl">
                  <a:srgbClr val="000000">
                    <a:alpha val="43137"/>
                  </a:srgbClr>
                </a:outerShdw>
              </a:effectLst>
            </a:endParaRPr>
          </a:p>
          <a:p>
            <a:pPr algn="ctr"/>
            <a:endParaRPr lang="en-US" b="1" dirty="0"/>
          </a:p>
        </p:txBody>
      </p:sp>
      <p:graphicFrame>
        <p:nvGraphicFramePr>
          <p:cNvPr id="2" name="Diagram 1">
            <a:extLst>
              <a:ext uri="{FF2B5EF4-FFF2-40B4-BE49-F238E27FC236}">
                <a16:creationId xmlns:a16="http://schemas.microsoft.com/office/drawing/2014/main" xmlns="" id="{029B4AE1-4CE8-4AE7-8F92-061D1E598F20}"/>
              </a:ext>
            </a:extLst>
          </p:cNvPr>
          <p:cNvGraphicFramePr/>
          <p:nvPr>
            <p:extLst>
              <p:ext uri="{D42A27DB-BD31-4B8C-83A1-F6EECF244321}">
                <p14:modId xmlns:p14="http://schemas.microsoft.com/office/powerpoint/2010/main" val="2271901964"/>
              </p:ext>
            </p:extLst>
          </p:nvPr>
        </p:nvGraphicFramePr>
        <p:xfrm>
          <a:off x="2006082" y="1996750"/>
          <a:ext cx="8153918" cy="448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2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Diagram 6">
            <a:extLst>
              <a:ext uri="{FF2B5EF4-FFF2-40B4-BE49-F238E27FC236}">
                <a16:creationId xmlns:a16="http://schemas.microsoft.com/office/drawing/2014/main" xmlns="" id="{643326C7-8172-48BD-A3FB-1C32BBCDB611}"/>
              </a:ext>
            </a:extLst>
          </p:cNvPr>
          <p:cNvGraphicFramePr/>
          <p:nvPr>
            <p:extLst>
              <p:ext uri="{D42A27DB-BD31-4B8C-83A1-F6EECF244321}">
                <p14:modId xmlns:p14="http://schemas.microsoft.com/office/powerpoint/2010/main" val="4125382100"/>
              </p:ext>
            </p:extLst>
          </p:nvPr>
        </p:nvGraphicFramePr>
        <p:xfrm>
          <a:off x="494523" y="1763487"/>
          <a:ext cx="10459616" cy="4374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14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66675"/>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382555" y="1408921"/>
            <a:ext cx="11485984" cy="5001209"/>
          </a:xfrm>
        </p:spPr>
        <p:txBody>
          <a:bodyPr>
            <a:normAutofit/>
          </a:bodyPr>
          <a:lstStyle/>
          <a:p>
            <a:endParaRPr lang="en-US" sz="2000" dirty="0"/>
          </a:p>
          <a:p>
            <a:endParaRPr lang="en-US" sz="2000" dirty="0"/>
          </a:p>
        </p:txBody>
      </p:sp>
      <p:graphicFrame>
        <p:nvGraphicFramePr>
          <p:cNvPr id="2" name="Diagram 1">
            <a:extLst>
              <a:ext uri="{FF2B5EF4-FFF2-40B4-BE49-F238E27FC236}">
                <a16:creationId xmlns:a16="http://schemas.microsoft.com/office/drawing/2014/main" xmlns="" id="{3D153807-10FD-4CB0-BC1E-F76B3333F779}"/>
              </a:ext>
            </a:extLst>
          </p:cNvPr>
          <p:cNvGraphicFramePr/>
          <p:nvPr>
            <p:extLst>
              <p:ext uri="{D42A27DB-BD31-4B8C-83A1-F6EECF244321}">
                <p14:modId xmlns:p14="http://schemas.microsoft.com/office/powerpoint/2010/main" val="4029987077"/>
              </p:ext>
            </p:extLst>
          </p:nvPr>
        </p:nvGraphicFramePr>
        <p:xfrm>
          <a:off x="522514" y="1670180"/>
          <a:ext cx="10599576" cy="44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30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a16="http://schemas.microsoft.com/office/drawing/2014/main" xmlns="" id="{DCB5FB24-6C44-422D-92D4-057417F6A08D}"/>
              </a:ext>
            </a:extLst>
          </p:cNvPr>
          <p:cNvGraphicFramePr/>
          <p:nvPr>
            <p:extLst>
              <p:ext uri="{D42A27DB-BD31-4B8C-83A1-F6EECF244321}">
                <p14:modId xmlns:p14="http://schemas.microsoft.com/office/powerpoint/2010/main" val="973101387"/>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91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269</Words>
  <Application>Microsoft Office PowerPoint</Application>
  <PresentationFormat>Widescreen</PresentationFormat>
  <Paragraphs>77</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Calibri Light</vt:lpstr>
      <vt:lpstr>Georgia</vt:lpstr>
      <vt:lpstr>Open Sans</vt:lpstr>
      <vt:lpstr>Open Sans Extrabold</vt:lpstr>
      <vt:lpstr>Open Sans Light</vt:lpstr>
      <vt:lpstr>Roboto</vt:lpstr>
      <vt:lpstr>Times New Roman</vt:lpstr>
      <vt:lpstr>Verdana</vt:lpstr>
      <vt:lpstr>Office Theme</vt:lpstr>
      <vt:lpstr>PowerPoint Presentation</vt:lpstr>
      <vt:lpstr>EU Charter of Fundamental Rights and the Human Rights Implications of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Korisnik</cp:lastModifiedBy>
  <cp:revision>48</cp:revision>
  <dcterms:created xsi:type="dcterms:W3CDTF">2020-12-05T12:03:49Z</dcterms:created>
  <dcterms:modified xsi:type="dcterms:W3CDTF">2021-07-05T11:19:51Z</dcterms:modified>
</cp:coreProperties>
</file>