
<file path=[Content_Types].xml><?xml version="1.0" encoding="utf-8"?>
<Types xmlns="http://schemas.openxmlformats.org/package/2006/content-types">
  <Default Extension="png" ContentType="image/png"/>
  <Default Extension="svg" ContentType="image/svg+xml"/>
  <Default Extension="jpeg" ContentType="image/jpeg"/>
  <Default Extension="glb" ContentType="model/gltf.binary"/>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2" r:id="rId2"/>
    <p:sldId id="256" r:id="rId3"/>
    <p:sldId id="258" r:id="rId4"/>
    <p:sldId id="265" r:id="rId5"/>
    <p:sldId id="273" r:id="rId6"/>
    <p:sldId id="260" r:id="rId7"/>
    <p:sldId id="264" r:id="rId8"/>
    <p:sldId id="259" r:id="rId9"/>
    <p:sldId id="261" r:id="rId10"/>
    <p:sldId id="266"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7890D-0DD8-4B52-B3AE-A86A87545FC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FD82A2C-5D21-484C-806F-D069FDECE169}">
      <dgm:prSet phldrT="[Text]" custT="1"/>
      <dgm:spPr/>
      <dgm:t>
        <a:bodyPr/>
        <a:lstStyle/>
        <a:p>
          <a:r>
            <a:rPr lang="en-US" sz="1600" dirty="0"/>
            <a:t>the right to life</a:t>
          </a:r>
        </a:p>
      </dgm:t>
    </dgm:pt>
    <dgm:pt modelId="{0754E0F9-7D22-43E4-837F-05922A2EBF7E}" type="parTrans" cxnId="{FB3AAD63-1DAE-4856-AC2C-B57079118A8E}">
      <dgm:prSet/>
      <dgm:spPr/>
      <dgm:t>
        <a:bodyPr/>
        <a:lstStyle/>
        <a:p>
          <a:endParaRPr lang="en-US"/>
        </a:p>
      </dgm:t>
    </dgm:pt>
    <dgm:pt modelId="{0BADC2CA-22DC-45E5-8003-E2FAFAAEE5E8}" type="sibTrans" cxnId="{FB3AAD63-1DAE-4856-AC2C-B57079118A8E}">
      <dgm:prSet/>
      <dgm:spPr/>
      <dgm:t>
        <a:bodyPr/>
        <a:lstStyle/>
        <a:p>
          <a:endParaRPr lang="en-US"/>
        </a:p>
      </dgm:t>
    </dgm:pt>
    <dgm:pt modelId="{013A98CC-FB84-4C09-8769-1F4684C45506}">
      <dgm:prSet phldrT="[Text]" custT="1"/>
      <dgm:spPr/>
      <dgm:t>
        <a:bodyPr/>
        <a:lstStyle/>
        <a:p>
          <a:r>
            <a:rPr lang="en-US" sz="1600" dirty="0"/>
            <a:t> the right to health</a:t>
          </a:r>
        </a:p>
      </dgm:t>
    </dgm:pt>
    <dgm:pt modelId="{067B9F03-1E41-4953-83C4-389F6E286406}" type="parTrans" cxnId="{B9FBD764-9E1F-4A71-AC02-C3E6CD61AA1B}">
      <dgm:prSet/>
      <dgm:spPr/>
      <dgm:t>
        <a:bodyPr/>
        <a:lstStyle/>
        <a:p>
          <a:endParaRPr lang="en-US"/>
        </a:p>
      </dgm:t>
    </dgm:pt>
    <dgm:pt modelId="{82135D99-D2F2-4EA2-A97B-8D568001C73D}" type="sibTrans" cxnId="{B9FBD764-9E1F-4A71-AC02-C3E6CD61AA1B}">
      <dgm:prSet/>
      <dgm:spPr/>
      <dgm:t>
        <a:bodyPr/>
        <a:lstStyle/>
        <a:p>
          <a:endParaRPr lang="en-US"/>
        </a:p>
      </dgm:t>
    </dgm:pt>
    <dgm:pt modelId="{28893016-B32E-41A7-8169-7957B0DC2972}">
      <dgm:prSet phldrT="[Text]" custT="1"/>
      <dgm:spPr/>
      <dgm:t>
        <a:bodyPr/>
        <a:lstStyle/>
        <a:p>
          <a:r>
            <a:rPr lang="en-US" sz="1600" dirty="0"/>
            <a:t>the right to food</a:t>
          </a:r>
        </a:p>
      </dgm:t>
    </dgm:pt>
    <dgm:pt modelId="{CADB00B4-B436-42D2-BE1D-4DBB46D00527}" type="parTrans" cxnId="{1CFA5078-6389-4D44-A6E1-2879AE76BB7C}">
      <dgm:prSet/>
      <dgm:spPr/>
      <dgm:t>
        <a:bodyPr/>
        <a:lstStyle/>
        <a:p>
          <a:endParaRPr lang="en-US"/>
        </a:p>
      </dgm:t>
    </dgm:pt>
    <dgm:pt modelId="{D91CA86B-C995-4F6E-91C5-D2B7DDF0387D}" type="sibTrans" cxnId="{1CFA5078-6389-4D44-A6E1-2879AE76BB7C}">
      <dgm:prSet/>
      <dgm:spPr/>
      <dgm:t>
        <a:bodyPr/>
        <a:lstStyle/>
        <a:p>
          <a:endParaRPr lang="en-US"/>
        </a:p>
      </dgm:t>
    </dgm:pt>
    <dgm:pt modelId="{A210F24D-0107-4C26-9ED9-E7E535DA55E8}">
      <dgm:prSet phldrT="[Text]" custT="1"/>
      <dgm:spPr/>
      <dgm:t>
        <a:bodyPr/>
        <a:lstStyle/>
        <a:p>
          <a:r>
            <a:rPr lang="en-US" sz="1600" dirty="0"/>
            <a:t>the right to water and sanitation</a:t>
          </a:r>
        </a:p>
      </dgm:t>
    </dgm:pt>
    <dgm:pt modelId="{C770D277-7503-44C0-A956-310F26C5CA1F}" type="parTrans" cxnId="{AD9575DA-3EA1-468E-8B07-EAB13630D4E1}">
      <dgm:prSet/>
      <dgm:spPr/>
      <dgm:t>
        <a:bodyPr/>
        <a:lstStyle/>
        <a:p>
          <a:endParaRPr lang="en-US"/>
        </a:p>
      </dgm:t>
    </dgm:pt>
    <dgm:pt modelId="{ADEF8D29-B391-41AB-A9E1-B5FD329F1318}" type="sibTrans" cxnId="{AD9575DA-3EA1-468E-8B07-EAB13630D4E1}">
      <dgm:prSet/>
      <dgm:spPr/>
      <dgm:t>
        <a:bodyPr/>
        <a:lstStyle/>
        <a:p>
          <a:endParaRPr lang="en-US"/>
        </a:p>
      </dgm:t>
    </dgm:pt>
    <dgm:pt modelId="{637E0472-576C-4100-8B2A-A8C4EDBA3A39}">
      <dgm:prSet phldrT="[Text]" custT="1"/>
      <dgm:spPr/>
      <dgm:t>
        <a:bodyPr/>
        <a:lstStyle/>
        <a:p>
          <a:r>
            <a:rPr lang="en-US" sz="1600" dirty="0"/>
            <a:t>the right to protection of private and family life</a:t>
          </a:r>
        </a:p>
      </dgm:t>
    </dgm:pt>
    <dgm:pt modelId="{57C397C4-5C13-40BE-80A6-69D229423237}" type="parTrans" cxnId="{9EA25BC3-1F23-4337-A6AA-17D96FE67961}">
      <dgm:prSet/>
      <dgm:spPr/>
      <dgm:t>
        <a:bodyPr/>
        <a:lstStyle/>
        <a:p>
          <a:endParaRPr lang="en-US"/>
        </a:p>
      </dgm:t>
    </dgm:pt>
    <dgm:pt modelId="{1B10820A-8484-44AA-8234-D802B746C2E2}" type="sibTrans" cxnId="{9EA25BC3-1F23-4337-A6AA-17D96FE67961}">
      <dgm:prSet/>
      <dgm:spPr/>
      <dgm:t>
        <a:bodyPr/>
        <a:lstStyle/>
        <a:p>
          <a:endParaRPr lang="en-US"/>
        </a:p>
      </dgm:t>
    </dgm:pt>
    <dgm:pt modelId="{9E617524-EE30-414A-B11A-60D8CCFD5974}">
      <dgm:prSet phldrT="[Text]" custT="1"/>
      <dgm:spPr/>
      <dgm:t>
        <a:bodyPr/>
        <a:lstStyle/>
        <a:p>
          <a:r>
            <a:rPr lang="en-US" sz="1600" dirty="0"/>
            <a:t>the right to property</a:t>
          </a:r>
        </a:p>
      </dgm:t>
    </dgm:pt>
    <dgm:pt modelId="{901442A0-0DF6-4D5D-8A53-5C1C399EBBB0}" type="parTrans" cxnId="{5BDCA340-2BBB-403D-A233-8CBB66B60A65}">
      <dgm:prSet/>
      <dgm:spPr/>
      <dgm:t>
        <a:bodyPr/>
        <a:lstStyle/>
        <a:p>
          <a:endParaRPr lang="en-US"/>
        </a:p>
      </dgm:t>
    </dgm:pt>
    <dgm:pt modelId="{4C97E119-596B-4C52-A2F8-14249042F9B4}" type="sibTrans" cxnId="{5BDCA340-2BBB-403D-A233-8CBB66B60A65}">
      <dgm:prSet/>
      <dgm:spPr/>
      <dgm:t>
        <a:bodyPr/>
        <a:lstStyle/>
        <a:p>
          <a:endParaRPr lang="en-US"/>
        </a:p>
      </dgm:t>
    </dgm:pt>
    <dgm:pt modelId="{83A3CAEF-929D-4D38-A9EF-4E7336003B9F}">
      <dgm:prSet phldrT="[Text]" custT="1"/>
      <dgm:spPr/>
      <dgm:t>
        <a:bodyPr/>
        <a:lstStyle/>
        <a:p>
          <a:r>
            <a:rPr lang="en-US" sz="1600" dirty="0"/>
            <a:t> the right to development</a:t>
          </a:r>
        </a:p>
      </dgm:t>
    </dgm:pt>
    <dgm:pt modelId="{6BAF7C69-9013-43E9-AA1C-C0D4907ED35B}" type="parTrans" cxnId="{F1D29C90-F630-4AC6-93C5-F3ED115845B4}">
      <dgm:prSet/>
      <dgm:spPr/>
      <dgm:t>
        <a:bodyPr/>
        <a:lstStyle/>
        <a:p>
          <a:endParaRPr lang="en-US"/>
        </a:p>
      </dgm:t>
    </dgm:pt>
    <dgm:pt modelId="{49711926-7040-4EBE-BDD0-347CB8D65849}" type="sibTrans" cxnId="{F1D29C90-F630-4AC6-93C5-F3ED115845B4}">
      <dgm:prSet/>
      <dgm:spPr/>
      <dgm:t>
        <a:bodyPr/>
        <a:lstStyle/>
        <a:p>
          <a:endParaRPr lang="en-US"/>
        </a:p>
      </dgm:t>
    </dgm:pt>
    <dgm:pt modelId="{800CBC71-BDCC-422A-BEAE-1DCF053A3257}">
      <dgm:prSet phldrT="[Text]" custT="1"/>
      <dgm:spPr/>
      <dgm:t>
        <a:bodyPr/>
        <a:lstStyle/>
        <a:p>
          <a:r>
            <a:rPr lang="en-US" sz="1600" dirty="0"/>
            <a:t> the right to an adequate standard </a:t>
          </a:r>
          <a:r>
            <a:rPr lang="en-US" sz="1600"/>
            <a:t>of living</a:t>
          </a:r>
          <a:endParaRPr lang="en-US" sz="1600" dirty="0"/>
        </a:p>
      </dgm:t>
    </dgm:pt>
    <dgm:pt modelId="{261A1236-8CE4-4B54-A537-A11B37DFA357}" type="parTrans" cxnId="{669541BA-BB0E-4B13-8556-A0F6425E878D}">
      <dgm:prSet/>
      <dgm:spPr/>
      <dgm:t>
        <a:bodyPr/>
        <a:lstStyle/>
        <a:p>
          <a:endParaRPr lang="en-US"/>
        </a:p>
      </dgm:t>
    </dgm:pt>
    <dgm:pt modelId="{293040D0-197C-4A3A-811D-68BB33E24566}" type="sibTrans" cxnId="{669541BA-BB0E-4B13-8556-A0F6425E878D}">
      <dgm:prSet/>
      <dgm:spPr/>
      <dgm:t>
        <a:bodyPr/>
        <a:lstStyle/>
        <a:p>
          <a:endParaRPr lang="en-US"/>
        </a:p>
      </dgm:t>
    </dgm:pt>
    <dgm:pt modelId="{92FF6563-28F7-4CEA-B442-9D4ED7380C83}" type="pres">
      <dgm:prSet presAssocID="{7177890D-0DD8-4B52-B3AE-A86A87545FC5}" presName="linear" presStyleCnt="0">
        <dgm:presLayoutVars>
          <dgm:dir/>
          <dgm:animLvl val="lvl"/>
          <dgm:resizeHandles val="exact"/>
        </dgm:presLayoutVars>
      </dgm:prSet>
      <dgm:spPr/>
      <dgm:t>
        <a:bodyPr/>
        <a:lstStyle/>
        <a:p>
          <a:endParaRPr lang="en-US"/>
        </a:p>
      </dgm:t>
    </dgm:pt>
    <dgm:pt modelId="{ADE13C28-86A9-4D82-9E62-82A77F8192E4}" type="pres">
      <dgm:prSet presAssocID="{9FD82A2C-5D21-484C-806F-D069FDECE169}" presName="parentLin" presStyleCnt="0"/>
      <dgm:spPr/>
    </dgm:pt>
    <dgm:pt modelId="{9AFE7489-1D68-45BE-A813-CEBD50303A16}" type="pres">
      <dgm:prSet presAssocID="{9FD82A2C-5D21-484C-806F-D069FDECE169}" presName="parentLeftMargin" presStyleLbl="node1" presStyleIdx="0" presStyleCnt="8"/>
      <dgm:spPr/>
      <dgm:t>
        <a:bodyPr/>
        <a:lstStyle/>
        <a:p>
          <a:endParaRPr lang="en-US"/>
        </a:p>
      </dgm:t>
    </dgm:pt>
    <dgm:pt modelId="{B43DF222-0FD2-422A-B5F4-BC7E56FBF523}" type="pres">
      <dgm:prSet presAssocID="{9FD82A2C-5D21-484C-806F-D069FDECE169}" presName="parentText" presStyleLbl="node1" presStyleIdx="0" presStyleCnt="8" custScaleX="142857">
        <dgm:presLayoutVars>
          <dgm:chMax val="0"/>
          <dgm:bulletEnabled val="1"/>
        </dgm:presLayoutVars>
      </dgm:prSet>
      <dgm:spPr/>
      <dgm:t>
        <a:bodyPr/>
        <a:lstStyle/>
        <a:p>
          <a:endParaRPr lang="en-US"/>
        </a:p>
      </dgm:t>
    </dgm:pt>
    <dgm:pt modelId="{38CFA250-0DA4-4067-B3C5-C524C6A8E440}" type="pres">
      <dgm:prSet presAssocID="{9FD82A2C-5D21-484C-806F-D069FDECE169}" presName="negativeSpace" presStyleCnt="0"/>
      <dgm:spPr/>
    </dgm:pt>
    <dgm:pt modelId="{E8D8E46C-6411-44BB-9A7A-7D141C608A93}" type="pres">
      <dgm:prSet presAssocID="{9FD82A2C-5D21-484C-806F-D069FDECE169}" presName="childText" presStyleLbl="conFgAcc1" presStyleIdx="0" presStyleCnt="8">
        <dgm:presLayoutVars>
          <dgm:bulletEnabled val="1"/>
        </dgm:presLayoutVars>
      </dgm:prSet>
      <dgm:spPr/>
    </dgm:pt>
    <dgm:pt modelId="{1A79714B-98E5-449E-9341-218E1270023A}" type="pres">
      <dgm:prSet presAssocID="{0BADC2CA-22DC-45E5-8003-E2FAFAAEE5E8}" presName="spaceBetweenRectangles" presStyleCnt="0"/>
      <dgm:spPr/>
    </dgm:pt>
    <dgm:pt modelId="{09C1A3AA-08C0-4ACA-AE9D-1F0B93AF2909}" type="pres">
      <dgm:prSet presAssocID="{013A98CC-FB84-4C09-8769-1F4684C45506}" presName="parentLin" presStyleCnt="0"/>
      <dgm:spPr/>
    </dgm:pt>
    <dgm:pt modelId="{BF45268A-39D3-4167-A1B8-783455C86AE8}" type="pres">
      <dgm:prSet presAssocID="{013A98CC-FB84-4C09-8769-1F4684C45506}" presName="parentLeftMargin" presStyleLbl="node1" presStyleIdx="0" presStyleCnt="8"/>
      <dgm:spPr/>
      <dgm:t>
        <a:bodyPr/>
        <a:lstStyle/>
        <a:p>
          <a:endParaRPr lang="en-US"/>
        </a:p>
      </dgm:t>
    </dgm:pt>
    <dgm:pt modelId="{9B4B94C8-D8EF-40BD-A1A3-01182F9761A3}" type="pres">
      <dgm:prSet presAssocID="{013A98CC-FB84-4C09-8769-1F4684C45506}" presName="parentText" presStyleLbl="node1" presStyleIdx="1" presStyleCnt="8" custScaleX="144550" custLinFactNeighborX="-13454" custLinFactNeighborY="2844">
        <dgm:presLayoutVars>
          <dgm:chMax val="0"/>
          <dgm:bulletEnabled val="1"/>
        </dgm:presLayoutVars>
      </dgm:prSet>
      <dgm:spPr/>
      <dgm:t>
        <a:bodyPr/>
        <a:lstStyle/>
        <a:p>
          <a:endParaRPr lang="en-US"/>
        </a:p>
      </dgm:t>
    </dgm:pt>
    <dgm:pt modelId="{14159454-62D2-4D03-8272-D4A3F4D3E554}" type="pres">
      <dgm:prSet presAssocID="{013A98CC-FB84-4C09-8769-1F4684C45506}" presName="negativeSpace" presStyleCnt="0"/>
      <dgm:spPr/>
    </dgm:pt>
    <dgm:pt modelId="{B188EA3C-ABFE-49B0-8E60-3E7441656F0B}" type="pres">
      <dgm:prSet presAssocID="{013A98CC-FB84-4C09-8769-1F4684C45506}" presName="childText" presStyleLbl="conFgAcc1" presStyleIdx="1" presStyleCnt="8">
        <dgm:presLayoutVars>
          <dgm:bulletEnabled val="1"/>
        </dgm:presLayoutVars>
      </dgm:prSet>
      <dgm:spPr/>
    </dgm:pt>
    <dgm:pt modelId="{077B8685-4374-4F08-B0A0-1BE16E1B302C}" type="pres">
      <dgm:prSet presAssocID="{82135D99-D2F2-4EA2-A97B-8D568001C73D}" presName="spaceBetweenRectangles" presStyleCnt="0"/>
      <dgm:spPr/>
    </dgm:pt>
    <dgm:pt modelId="{60A4E49F-5D7C-4FB0-A034-11BD6FFB062C}" type="pres">
      <dgm:prSet presAssocID="{28893016-B32E-41A7-8169-7957B0DC2972}" presName="parentLin" presStyleCnt="0"/>
      <dgm:spPr/>
    </dgm:pt>
    <dgm:pt modelId="{50A3852C-5EF3-426E-BF0E-91AE34EDCBB7}" type="pres">
      <dgm:prSet presAssocID="{28893016-B32E-41A7-8169-7957B0DC2972}" presName="parentLeftMargin" presStyleLbl="node1" presStyleIdx="1" presStyleCnt="8"/>
      <dgm:spPr/>
      <dgm:t>
        <a:bodyPr/>
        <a:lstStyle/>
        <a:p>
          <a:endParaRPr lang="en-US"/>
        </a:p>
      </dgm:t>
    </dgm:pt>
    <dgm:pt modelId="{C07229F8-E992-4621-AEE7-D511EE754F3F}" type="pres">
      <dgm:prSet presAssocID="{28893016-B32E-41A7-8169-7957B0DC2972}" presName="parentText" presStyleLbl="node1" presStyleIdx="2" presStyleCnt="8" custScaleX="142857">
        <dgm:presLayoutVars>
          <dgm:chMax val="0"/>
          <dgm:bulletEnabled val="1"/>
        </dgm:presLayoutVars>
      </dgm:prSet>
      <dgm:spPr/>
      <dgm:t>
        <a:bodyPr/>
        <a:lstStyle/>
        <a:p>
          <a:endParaRPr lang="en-US"/>
        </a:p>
      </dgm:t>
    </dgm:pt>
    <dgm:pt modelId="{E1B70EC4-77A6-4F23-B4D4-6050A46242EC}" type="pres">
      <dgm:prSet presAssocID="{28893016-B32E-41A7-8169-7957B0DC2972}" presName="negativeSpace" presStyleCnt="0"/>
      <dgm:spPr/>
    </dgm:pt>
    <dgm:pt modelId="{2CE22F0D-8E27-4A08-82B1-847A0AA4D07D}" type="pres">
      <dgm:prSet presAssocID="{28893016-B32E-41A7-8169-7957B0DC2972}" presName="childText" presStyleLbl="conFgAcc1" presStyleIdx="2" presStyleCnt="8">
        <dgm:presLayoutVars>
          <dgm:bulletEnabled val="1"/>
        </dgm:presLayoutVars>
      </dgm:prSet>
      <dgm:spPr/>
    </dgm:pt>
    <dgm:pt modelId="{9E9D9475-6F92-4BC3-941C-9436D4AB5BA8}" type="pres">
      <dgm:prSet presAssocID="{D91CA86B-C995-4F6E-91C5-D2B7DDF0387D}" presName="spaceBetweenRectangles" presStyleCnt="0"/>
      <dgm:spPr/>
    </dgm:pt>
    <dgm:pt modelId="{B4C4C3D4-95EE-4DCC-90DA-79DCAFD8E3DF}" type="pres">
      <dgm:prSet presAssocID="{A210F24D-0107-4C26-9ED9-E7E535DA55E8}" presName="parentLin" presStyleCnt="0"/>
      <dgm:spPr/>
    </dgm:pt>
    <dgm:pt modelId="{9FD2AB1A-4CDE-4DFA-B9FA-C7926CB15686}" type="pres">
      <dgm:prSet presAssocID="{A210F24D-0107-4C26-9ED9-E7E535DA55E8}" presName="parentLeftMargin" presStyleLbl="node1" presStyleIdx="2" presStyleCnt="8"/>
      <dgm:spPr/>
      <dgm:t>
        <a:bodyPr/>
        <a:lstStyle/>
        <a:p>
          <a:endParaRPr lang="en-US"/>
        </a:p>
      </dgm:t>
    </dgm:pt>
    <dgm:pt modelId="{BB760EF7-F6F1-488D-A61F-9AD6F7A7484F}" type="pres">
      <dgm:prSet presAssocID="{A210F24D-0107-4C26-9ED9-E7E535DA55E8}" presName="parentText" presStyleLbl="node1" presStyleIdx="3" presStyleCnt="8" custScaleX="142857">
        <dgm:presLayoutVars>
          <dgm:chMax val="0"/>
          <dgm:bulletEnabled val="1"/>
        </dgm:presLayoutVars>
      </dgm:prSet>
      <dgm:spPr/>
      <dgm:t>
        <a:bodyPr/>
        <a:lstStyle/>
        <a:p>
          <a:endParaRPr lang="en-US"/>
        </a:p>
      </dgm:t>
    </dgm:pt>
    <dgm:pt modelId="{BB6F63CF-CEA1-44C9-8D23-BE65F1BDCA72}" type="pres">
      <dgm:prSet presAssocID="{A210F24D-0107-4C26-9ED9-E7E535DA55E8}" presName="negativeSpace" presStyleCnt="0"/>
      <dgm:spPr/>
    </dgm:pt>
    <dgm:pt modelId="{F11393D6-F4AF-4905-A2CF-C9B8FC4A91AB}" type="pres">
      <dgm:prSet presAssocID="{A210F24D-0107-4C26-9ED9-E7E535DA55E8}" presName="childText" presStyleLbl="conFgAcc1" presStyleIdx="3" presStyleCnt="8">
        <dgm:presLayoutVars>
          <dgm:bulletEnabled val="1"/>
        </dgm:presLayoutVars>
      </dgm:prSet>
      <dgm:spPr/>
    </dgm:pt>
    <dgm:pt modelId="{9D07DF0A-F70D-4FC7-8CB6-20710BE94F03}" type="pres">
      <dgm:prSet presAssocID="{ADEF8D29-B391-41AB-A9E1-B5FD329F1318}" presName="spaceBetweenRectangles" presStyleCnt="0"/>
      <dgm:spPr/>
    </dgm:pt>
    <dgm:pt modelId="{1652BB0F-AA74-4881-998F-1BF8054399ED}" type="pres">
      <dgm:prSet presAssocID="{637E0472-576C-4100-8B2A-A8C4EDBA3A39}" presName="parentLin" presStyleCnt="0"/>
      <dgm:spPr/>
    </dgm:pt>
    <dgm:pt modelId="{7EA1D6F2-D1D4-4155-A44E-7BEA9F7EBB05}" type="pres">
      <dgm:prSet presAssocID="{637E0472-576C-4100-8B2A-A8C4EDBA3A39}" presName="parentLeftMargin" presStyleLbl="node1" presStyleIdx="3" presStyleCnt="8"/>
      <dgm:spPr/>
      <dgm:t>
        <a:bodyPr/>
        <a:lstStyle/>
        <a:p>
          <a:endParaRPr lang="en-US"/>
        </a:p>
      </dgm:t>
    </dgm:pt>
    <dgm:pt modelId="{9CAF8A6F-B49C-41EA-BCEE-6875DE1FE88C}" type="pres">
      <dgm:prSet presAssocID="{637E0472-576C-4100-8B2A-A8C4EDBA3A39}" presName="parentText" presStyleLbl="node1" presStyleIdx="4" presStyleCnt="8" custScaleX="142857">
        <dgm:presLayoutVars>
          <dgm:chMax val="0"/>
          <dgm:bulletEnabled val="1"/>
        </dgm:presLayoutVars>
      </dgm:prSet>
      <dgm:spPr/>
      <dgm:t>
        <a:bodyPr/>
        <a:lstStyle/>
        <a:p>
          <a:endParaRPr lang="en-US"/>
        </a:p>
      </dgm:t>
    </dgm:pt>
    <dgm:pt modelId="{18648943-8500-4F95-8AD3-7B20D31EDE76}" type="pres">
      <dgm:prSet presAssocID="{637E0472-576C-4100-8B2A-A8C4EDBA3A39}" presName="negativeSpace" presStyleCnt="0"/>
      <dgm:spPr/>
    </dgm:pt>
    <dgm:pt modelId="{BA37FB16-ED04-4992-99A8-AF9197DFF061}" type="pres">
      <dgm:prSet presAssocID="{637E0472-576C-4100-8B2A-A8C4EDBA3A39}" presName="childText" presStyleLbl="conFgAcc1" presStyleIdx="4" presStyleCnt="8">
        <dgm:presLayoutVars>
          <dgm:bulletEnabled val="1"/>
        </dgm:presLayoutVars>
      </dgm:prSet>
      <dgm:spPr/>
    </dgm:pt>
    <dgm:pt modelId="{C2EA2097-F21C-43DE-B8D5-1289CC4DEB8F}" type="pres">
      <dgm:prSet presAssocID="{1B10820A-8484-44AA-8234-D802B746C2E2}" presName="spaceBetweenRectangles" presStyleCnt="0"/>
      <dgm:spPr/>
    </dgm:pt>
    <dgm:pt modelId="{B8192F4D-4A22-4B70-BE82-6C40A969D8D7}" type="pres">
      <dgm:prSet presAssocID="{9E617524-EE30-414A-B11A-60D8CCFD5974}" presName="parentLin" presStyleCnt="0"/>
      <dgm:spPr/>
    </dgm:pt>
    <dgm:pt modelId="{80EA7083-FA4F-41A5-99B6-CE572B1DA622}" type="pres">
      <dgm:prSet presAssocID="{9E617524-EE30-414A-B11A-60D8CCFD5974}" presName="parentLeftMargin" presStyleLbl="node1" presStyleIdx="4" presStyleCnt="8"/>
      <dgm:spPr/>
      <dgm:t>
        <a:bodyPr/>
        <a:lstStyle/>
        <a:p>
          <a:endParaRPr lang="en-US"/>
        </a:p>
      </dgm:t>
    </dgm:pt>
    <dgm:pt modelId="{49653429-64E1-4728-A6C7-594DFB8B7181}" type="pres">
      <dgm:prSet presAssocID="{9E617524-EE30-414A-B11A-60D8CCFD5974}" presName="parentText" presStyleLbl="node1" presStyleIdx="5" presStyleCnt="8" custScaleX="142857">
        <dgm:presLayoutVars>
          <dgm:chMax val="0"/>
          <dgm:bulletEnabled val="1"/>
        </dgm:presLayoutVars>
      </dgm:prSet>
      <dgm:spPr/>
      <dgm:t>
        <a:bodyPr/>
        <a:lstStyle/>
        <a:p>
          <a:endParaRPr lang="en-US"/>
        </a:p>
      </dgm:t>
    </dgm:pt>
    <dgm:pt modelId="{27CF5593-38AA-4D77-B108-7418DA094B8A}" type="pres">
      <dgm:prSet presAssocID="{9E617524-EE30-414A-B11A-60D8CCFD5974}" presName="negativeSpace" presStyleCnt="0"/>
      <dgm:spPr/>
    </dgm:pt>
    <dgm:pt modelId="{BD97DE3E-6039-4CCA-AEF3-4B27E0E5D2B0}" type="pres">
      <dgm:prSet presAssocID="{9E617524-EE30-414A-B11A-60D8CCFD5974}" presName="childText" presStyleLbl="conFgAcc1" presStyleIdx="5" presStyleCnt="8">
        <dgm:presLayoutVars>
          <dgm:bulletEnabled val="1"/>
        </dgm:presLayoutVars>
      </dgm:prSet>
      <dgm:spPr/>
    </dgm:pt>
    <dgm:pt modelId="{903FD4ED-EAC9-4D99-B8E7-E92FEAB2FA79}" type="pres">
      <dgm:prSet presAssocID="{4C97E119-596B-4C52-A2F8-14249042F9B4}" presName="spaceBetweenRectangles" presStyleCnt="0"/>
      <dgm:spPr/>
    </dgm:pt>
    <dgm:pt modelId="{BD83168F-1ACC-4CC2-B982-EF8FC11739AC}" type="pres">
      <dgm:prSet presAssocID="{83A3CAEF-929D-4D38-A9EF-4E7336003B9F}" presName="parentLin" presStyleCnt="0"/>
      <dgm:spPr/>
    </dgm:pt>
    <dgm:pt modelId="{DEE765C2-7666-441D-A86E-EB8E395F340C}" type="pres">
      <dgm:prSet presAssocID="{83A3CAEF-929D-4D38-A9EF-4E7336003B9F}" presName="parentLeftMargin" presStyleLbl="node1" presStyleIdx="5" presStyleCnt="8"/>
      <dgm:spPr/>
      <dgm:t>
        <a:bodyPr/>
        <a:lstStyle/>
        <a:p>
          <a:endParaRPr lang="en-US"/>
        </a:p>
      </dgm:t>
    </dgm:pt>
    <dgm:pt modelId="{93B206BD-E077-4327-A5C6-691BE3084184}" type="pres">
      <dgm:prSet presAssocID="{83A3CAEF-929D-4D38-A9EF-4E7336003B9F}" presName="parentText" presStyleLbl="node1" presStyleIdx="6" presStyleCnt="8" custScaleX="142857">
        <dgm:presLayoutVars>
          <dgm:chMax val="0"/>
          <dgm:bulletEnabled val="1"/>
        </dgm:presLayoutVars>
      </dgm:prSet>
      <dgm:spPr/>
      <dgm:t>
        <a:bodyPr/>
        <a:lstStyle/>
        <a:p>
          <a:endParaRPr lang="en-US"/>
        </a:p>
      </dgm:t>
    </dgm:pt>
    <dgm:pt modelId="{8A631321-6755-46B4-9AF2-F39F87097A18}" type="pres">
      <dgm:prSet presAssocID="{83A3CAEF-929D-4D38-A9EF-4E7336003B9F}" presName="negativeSpace" presStyleCnt="0"/>
      <dgm:spPr/>
    </dgm:pt>
    <dgm:pt modelId="{E0B2B772-A89A-42CC-A0EB-BCDF6AAC92AD}" type="pres">
      <dgm:prSet presAssocID="{83A3CAEF-929D-4D38-A9EF-4E7336003B9F}" presName="childText" presStyleLbl="conFgAcc1" presStyleIdx="6" presStyleCnt="8">
        <dgm:presLayoutVars>
          <dgm:bulletEnabled val="1"/>
        </dgm:presLayoutVars>
      </dgm:prSet>
      <dgm:spPr/>
    </dgm:pt>
    <dgm:pt modelId="{7005121E-B8C4-4B36-9355-17FB6B5355F5}" type="pres">
      <dgm:prSet presAssocID="{49711926-7040-4EBE-BDD0-347CB8D65849}" presName="spaceBetweenRectangles" presStyleCnt="0"/>
      <dgm:spPr/>
    </dgm:pt>
    <dgm:pt modelId="{C1182E23-A5D4-41BF-BB75-790776244037}" type="pres">
      <dgm:prSet presAssocID="{800CBC71-BDCC-422A-BEAE-1DCF053A3257}" presName="parentLin" presStyleCnt="0"/>
      <dgm:spPr/>
    </dgm:pt>
    <dgm:pt modelId="{29D79234-A787-4E06-B72E-9457A3BA8014}" type="pres">
      <dgm:prSet presAssocID="{800CBC71-BDCC-422A-BEAE-1DCF053A3257}" presName="parentLeftMargin" presStyleLbl="node1" presStyleIdx="6" presStyleCnt="8"/>
      <dgm:spPr/>
      <dgm:t>
        <a:bodyPr/>
        <a:lstStyle/>
        <a:p>
          <a:endParaRPr lang="en-US"/>
        </a:p>
      </dgm:t>
    </dgm:pt>
    <dgm:pt modelId="{CFF29885-8209-4ED3-8E76-6FAA597D4606}" type="pres">
      <dgm:prSet presAssocID="{800CBC71-BDCC-422A-BEAE-1DCF053A3257}" presName="parentText" presStyleLbl="node1" presStyleIdx="7" presStyleCnt="8" custScaleX="142857" custLinFactNeighborX="5294">
        <dgm:presLayoutVars>
          <dgm:chMax val="0"/>
          <dgm:bulletEnabled val="1"/>
        </dgm:presLayoutVars>
      </dgm:prSet>
      <dgm:spPr/>
      <dgm:t>
        <a:bodyPr/>
        <a:lstStyle/>
        <a:p>
          <a:endParaRPr lang="en-US"/>
        </a:p>
      </dgm:t>
    </dgm:pt>
    <dgm:pt modelId="{C219F5AD-7FAD-48B5-B0E1-91320032086E}" type="pres">
      <dgm:prSet presAssocID="{800CBC71-BDCC-422A-BEAE-1DCF053A3257}" presName="negativeSpace" presStyleCnt="0"/>
      <dgm:spPr/>
    </dgm:pt>
    <dgm:pt modelId="{5A8360E9-96DB-436D-9135-1422D2E1C21A}" type="pres">
      <dgm:prSet presAssocID="{800CBC71-BDCC-422A-BEAE-1DCF053A3257}" presName="childText" presStyleLbl="conFgAcc1" presStyleIdx="7" presStyleCnt="8">
        <dgm:presLayoutVars>
          <dgm:bulletEnabled val="1"/>
        </dgm:presLayoutVars>
      </dgm:prSet>
      <dgm:spPr/>
    </dgm:pt>
  </dgm:ptLst>
  <dgm:cxnLst>
    <dgm:cxn modelId="{2BE83349-708E-4D0F-AF47-307F78DA9DEB}" type="presOf" srcId="{83A3CAEF-929D-4D38-A9EF-4E7336003B9F}" destId="{DEE765C2-7666-441D-A86E-EB8E395F340C}" srcOrd="0" destOrd="0" presId="urn:microsoft.com/office/officeart/2005/8/layout/list1"/>
    <dgm:cxn modelId="{17836091-46C3-432C-BF11-2BEACE268C21}" type="presOf" srcId="{A210F24D-0107-4C26-9ED9-E7E535DA55E8}" destId="{BB760EF7-F6F1-488D-A61F-9AD6F7A7484F}" srcOrd="1" destOrd="0" presId="urn:microsoft.com/office/officeart/2005/8/layout/list1"/>
    <dgm:cxn modelId="{A147ACD2-30E5-4CB4-BCE5-BEC0DE269180}" type="presOf" srcId="{7177890D-0DD8-4B52-B3AE-A86A87545FC5}" destId="{92FF6563-28F7-4CEA-B442-9D4ED7380C83}" srcOrd="0" destOrd="0" presId="urn:microsoft.com/office/officeart/2005/8/layout/list1"/>
    <dgm:cxn modelId="{FB3AAD63-1DAE-4856-AC2C-B57079118A8E}" srcId="{7177890D-0DD8-4B52-B3AE-A86A87545FC5}" destId="{9FD82A2C-5D21-484C-806F-D069FDECE169}" srcOrd="0" destOrd="0" parTransId="{0754E0F9-7D22-43E4-837F-05922A2EBF7E}" sibTransId="{0BADC2CA-22DC-45E5-8003-E2FAFAAEE5E8}"/>
    <dgm:cxn modelId="{9EA25BC3-1F23-4337-A6AA-17D96FE67961}" srcId="{7177890D-0DD8-4B52-B3AE-A86A87545FC5}" destId="{637E0472-576C-4100-8B2A-A8C4EDBA3A39}" srcOrd="4" destOrd="0" parTransId="{57C397C4-5C13-40BE-80A6-69D229423237}" sibTransId="{1B10820A-8484-44AA-8234-D802B746C2E2}"/>
    <dgm:cxn modelId="{AF832D6A-BA93-44B0-BB55-4CC417806B0A}" type="presOf" srcId="{9FD82A2C-5D21-484C-806F-D069FDECE169}" destId="{9AFE7489-1D68-45BE-A813-CEBD50303A16}" srcOrd="0" destOrd="0" presId="urn:microsoft.com/office/officeart/2005/8/layout/list1"/>
    <dgm:cxn modelId="{93289638-E82C-4631-813A-961F9CD40BF5}" type="presOf" srcId="{9E617524-EE30-414A-B11A-60D8CCFD5974}" destId="{80EA7083-FA4F-41A5-99B6-CE572B1DA622}" srcOrd="0" destOrd="0" presId="urn:microsoft.com/office/officeart/2005/8/layout/list1"/>
    <dgm:cxn modelId="{46F0DC38-F6D1-42E5-98CB-9D4925F22D33}" type="presOf" srcId="{28893016-B32E-41A7-8169-7957B0DC2972}" destId="{50A3852C-5EF3-426E-BF0E-91AE34EDCBB7}" srcOrd="0" destOrd="0" presId="urn:microsoft.com/office/officeart/2005/8/layout/list1"/>
    <dgm:cxn modelId="{92F9933B-F226-4786-9307-1A2E3DE2E331}" type="presOf" srcId="{28893016-B32E-41A7-8169-7957B0DC2972}" destId="{C07229F8-E992-4621-AEE7-D511EE754F3F}" srcOrd="1" destOrd="0" presId="urn:microsoft.com/office/officeart/2005/8/layout/list1"/>
    <dgm:cxn modelId="{B9FBD764-9E1F-4A71-AC02-C3E6CD61AA1B}" srcId="{7177890D-0DD8-4B52-B3AE-A86A87545FC5}" destId="{013A98CC-FB84-4C09-8769-1F4684C45506}" srcOrd="1" destOrd="0" parTransId="{067B9F03-1E41-4953-83C4-389F6E286406}" sibTransId="{82135D99-D2F2-4EA2-A97B-8D568001C73D}"/>
    <dgm:cxn modelId="{929B6B74-F8F2-4644-BEFD-F24368C54149}" type="presOf" srcId="{83A3CAEF-929D-4D38-A9EF-4E7336003B9F}" destId="{93B206BD-E077-4327-A5C6-691BE3084184}" srcOrd="1" destOrd="0" presId="urn:microsoft.com/office/officeart/2005/8/layout/list1"/>
    <dgm:cxn modelId="{88E6E1A0-8369-4C35-8E94-6B2ECE3B5DA6}" type="presOf" srcId="{9E617524-EE30-414A-B11A-60D8CCFD5974}" destId="{49653429-64E1-4728-A6C7-594DFB8B7181}" srcOrd="1" destOrd="0" presId="urn:microsoft.com/office/officeart/2005/8/layout/list1"/>
    <dgm:cxn modelId="{AD9575DA-3EA1-468E-8B07-EAB13630D4E1}" srcId="{7177890D-0DD8-4B52-B3AE-A86A87545FC5}" destId="{A210F24D-0107-4C26-9ED9-E7E535DA55E8}" srcOrd="3" destOrd="0" parTransId="{C770D277-7503-44C0-A956-310F26C5CA1F}" sibTransId="{ADEF8D29-B391-41AB-A9E1-B5FD329F1318}"/>
    <dgm:cxn modelId="{1CFA5078-6389-4D44-A6E1-2879AE76BB7C}" srcId="{7177890D-0DD8-4B52-B3AE-A86A87545FC5}" destId="{28893016-B32E-41A7-8169-7957B0DC2972}" srcOrd="2" destOrd="0" parTransId="{CADB00B4-B436-42D2-BE1D-4DBB46D00527}" sibTransId="{D91CA86B-C995-4F6E-91C5-D2B7DDF0387D}"/>
    <dgm:cxn modelId="{21589E80-100A-4B84-9CAB-7E30803A9C01}" type="presOf" srcId="{800CBC71-BDCC-422A-BEAE-1DCF053A3257}" destId="{29D79234-A787-4E06-B72E-9457A3BA8014}" srcOrd="0" destOrd="0" presId="urn:microsoft.com/office/officeart/2005/8/layout/list1"/>
    <dgm:cxn modelId="{669541BA-BB0E-4B13-8556-A0F6425E878D}" srcId="{7177890D-0DD8-4B52-B3AE-A86A87545FC5}" destId="{800CBC71-BDCC-422A-BEAE-1DCF053A3257}" srcOrd="7" destOrd="0" parTransId="{261A1236-8CE4-4B54-A537-A11B37DFA357}" sibTransId="{293040D0-197C-4A3A-811D-68BB33E24566}"/>
    <dgm:cxn modelId="{A6426F4D-F90D-45B3-A809-86B3C6F775C3}" type="presOf" srcId="{013A98CC-FB84-4C09-8769-1F4684C45506}" destId="{BF45268A-39D3-4167-A1B8-783455C86AE8}" srcOrd="0" destOrd="0" presId="urn:microsoft.com/office/officeart/2005/8/layout/list1"/>
    <dgm:cxn modelId="{4E0FC4F9-D998-4610-840E-7C63F6C54070}" type="presOf" srcId="{800CBC71-BDCC-422A-BEAE-1DCF053A3257}" destId="{CFF29885-8209-4ED3-8E76-6FAA597D4606}" srcOrd="1" destOrd="0" presId="urn:microsoft.com/office/officeart/2005/8/layout/list1"/>
    <dgm:cxn modelId="{6724C6E7-8B0C-4B22-99D9-6C56BD7B4259}" type="presOf" srcId="{013A98CC-FB84-4C09-8769-1F4684C45506}" destId="{9B4B94C8-D8EF-40BD-A1A3-01182F9761A3}" srcOrd="1" destOrd="0" presId="urn:microsoft.com/office/officeart/2005/8/layout/list1"/>
    <dgm:cxn modelId="{F1D29C90-F630-4AC6-93C5-F3ED115845B4}" srcId="{7177890D-0DD8-4B52-B3AE-A86A87545FC5}" destId="{83A3CAEF-929D-4D38-A9EF-4E7336003B9F}" srcOrd="6" destOrd="0" parTransId="{6BAF7C69-9013-43E9-AA1C-C0D4907ED35B}" sibTransId="{49711926-7040-4EBE-BDD0-347CB8D65849}"/>
    <dgm:cxn modelId="{8390BBA4-C759-4676-ADD2-E717C56CEE81}" type="presOf" srcId="{637E0472-576C-4100-8B2A-A8C4EDBA3A39}" destId="{7EA1D6F2-D1D4-4155-A44E-7BEA9F7EBB05}" srcOrd="0" destOrd="0" presId="urn:microsoft.com/office/officeart/2005/8/layout/list1"/>
    <dgm:cxn modelId="{CB01E5D1-DC4F-471E-BE42-B5B08FA836C8}" type="presOf" srcId="{A210F24D-0107-4C26-9ED9-E7E535DA55E8}" destId="{9FD2AB1A-4CDE-4DFA-B9FA-C7926CB15686}" srcOrd="0" destOrd="0" presId="urn:microsoft.com/office/officeart/2005/8/layout/list1"/>
    <dgm:cxn modelId="{4658B659-4E9C-4F48-BE6D-6D614DBA4FD8}" type="presOf" srcId="{9FD82A2C-5D21-484C-806F-D069FDECE169}" destId="{B43DF222-0FD2-422A-B5F4-BC7E56FBF523}" srcOrd="1" destOrd="0" presId="urn:microsoft.com/office/officeart/2005/8/layout/list1"/>
    <dgm:cxn modelId="{5BDCA340-2BBB-403D-A233-8CBB66B60A65}" srcId="{7177890D-0DD8-4B52-B3AE-A86A87545FC5}" destId="{9E617524-EE30-414A-B11A-60D8CCFD5974}" srcOrd="5" destOrd="0" parTransId="{901442A0-0DF6-4D5D-8A53-5C1C399EBBB0}" sibTransId="{4C97E119-596B-4C52-A2F8-14249042F9B4}"/>
    <dgm:cxn modelId="{2509CC8A-22B1-4C6C-89AD-B997F7FB5D13}" type="presOf" srcId="{637E0472-576C-4100-8B2A-A8C4EDBA3A39}" destId="{9CAF8A6F-B49C-41EA-BCEE-6875DE1FE88C}" srcOrd="1" destOrd="0" presId="urn:microsoft.com/office/officeart/2005/8/layout/list1"/>
    <dgm:cxn modelId="{53BD8B83-A9D5-423F-B9E3-94A5C688B89B}" type="presParOf" srcId="{92FF6563-28F7-4CEA-B442-9D4ED7380C83}" destId="{ADE13C28-86A9-4D82-9E62-82A77F8192E4}" srcOrd="0" destOrd="0" presId="urn:microsoft.com/office/officeart/2005/8/layout/list1"/>
    <dgm:cxn modelId="{C91D5F2A-47F0-4C3F-ADBF-9C2A45DF7C62}" type="presParOf" srcId="{ADE13C28-86A9-4D82-9E62-82A77F8192E4}" destId="{9AFE7489-1D68-45BE-A813-CEBD50303A16}" srcOrd="0" destOrd="0" presId="urn:microsoft.com/office/officeart/2005/8/layout/list1"/>
    <dgm:cxn modelId="{1E1EC8EF-7F97-487E-B6F3-53D5FB1D228C}" type="presParOf" srcId="{ADE13C28-86A9-4D82-9E62-82A77F8192E4}" destId="{B43DF222-0FD2-422A-B5F4-BC7E56FBF523}" srcOrd="1" destOrd="0" presId="urn:microsoft.com/office/officeart/2005/8/layout/list1"/>
    <dgm:cxn modelId="{B99E52DD-DE2D-4FD2-B48E-B16F272E2B51}" type="presParOf" srcId="{92FF6563-28F7-4CEA-B442-9D4ED7380C83}" destId="{38CFA250-0DA4-4067-B3C5-C524C6A8E440}" srcOrd="1" destOrd="0" presId="urn:microsoft.com/office/officeart/2005/8/layout/list1"/>
    <dgm:cxn modelId="{2041EEBD-CD02-4141-856E-9A63C165200A}" type="presParOf" srcId="{92FF6563-28F7-4CEA-B442-9D4ED7380C83}" destId="{E8D8E46C-6411-44BB-9A7A-7D141C608A93}" srcOrd="2" destOrd="0" presId="urn:microsoft.com/office/officeart/2005/8/layout/list1"/>
    <dgm:cxn modelId="{DB3035D4-313A-41A7-BE31-2DD7A0616914}" type="presParOf" srcId="{92FF6563-28F7-4CEA-B442-9D4ED7380C83}" destId="{1A79714B-98E5-449E-9341-218E1270023A}" srcOrd="3" destOrd="0" presId="urn:microsoft.com/office/officeart/2005/8/layout/list1"/>
    <dgm:cxn modelId="{DF28769E-71BC-4B23-881B-C17E9CC7B94A}" type="presParOf" srcId="{92FF6563-28F7-4CEA-B442-9D4ED7380C83}" destId="{09C1A3AA-08C0-4ACA-AE9D-1F0B93AF2909}" srcOrd="4" destOrd="0" presId="urn:microsoft.com/office/officeart/2005/8/layout/list1"/>
    <dgm:cxn modelId="{C6870153-879F-4BDF-BA8D-4B80E34A43B8}" type="presParOf" srcId="{09C1A3AA-08C0-4ACA-AE9D-1F0B93AF2909}" destId="{BF45268A-39D3-4167-A1B8-783455C86AE8}" srcOrd="0" destOrd="0" presId="urn:microsoft.com/office/officeart/2005/8/layout/list1"/>
    <dgm:cxn modelId="{26B44BB9-C711-4D27-A799-93BE84F1B229}" type="presParOf" srcId="{09C1A3AA-08C0-4ACA-AE9D-1F0B93AF2909}" destId="{9B4B94C8-D8EF-40BD-A1A3-01182F9761A3}" srcOrd="1" destOrd="0" presId="urn:microsoft.com/office/officeart/2005/8/layout/list1"/>
    <dgm:cxn modelId="{818C785C-98FF-4A08-8FC1-D580CEAFB3BF}" type="presParOf" srcId="{92FF6563-28F7-4CEA-B442-9D4ED7380C83}" destId="{14159454-62D2-4D03-8272-D4A3F4D3E554}" srcOrd="5" destOrd="0" presId="urn:microsoft.com/office/officeart/2005/8/layout/list1"/>
    <dgm:cxn modelId="{A5848AA7-A3AA-4C6B-AB3B-B9037CC83631}" type="presParOf" srcId="{92FF6563-28F7-4CEA-B442-9D4ED7380C83}" destId="{B188EA3C-ABFE-49B0-8E60-3E7441656F0B}" srcOrd="6" destOrd="0" presId="urn:microsoft.com/office/officeart/2005/8/layout/list1"/>
    <dgm:cxn modelId="{F14AB613-9A93-465B-AF7F-D8FB0DE72766}" type="presParOf" srcId="{92FF6563-28F7-4CEA-B442-9D4ED7380C83}" destId="{077B8685-4374-4F08-B0A0-1BE16E1B302C}" srcOrd="7" destOrd="0" presId="urn:microsoft.com/office/officeart/2005/8/layout/list1"/>
    <dgm:cxn modelId="{15992D59-B228-4F85-9BE4-7DEADFF04168}" type="presParOf" srcId="{92FF6563-28F7-4CEA-B442-9D4ED7380C83}" destId="{60A4E49F-5D7C-4FB0-A034-11BD6FFB062C}" srcOrd="8" destOrd="0" presId="urn:microsoft.com/office/officeart/2005/8/layout/list1"/>
    <dgm:cxn modelId="{124F43CD-87E6-4E26-9C94-68E6CA0ED3DF}" type="presParOf" srcId="{60A4E49F-5D7C-4FB0-A034-11BD6FFB062C}" destId="{50A3852C-5EF3-426E-BF0E-91AE34EDCBB7}" srcOrd="0" destOrd="0" presId="urn:microsoft.com/office/officeart/2005/8/layout/list1"/>
    <dgm:cxn modelId="{B0DB4FB0-4870-4D00-A727-2FF397E59ED7}" type="presParOf" srcId="{60A4E49F-5D7C-4FB0-A034-11BD6FFB062C}" destId="{C07229F8-E992-4621-AEE7-D511EE754F3F}" srcOrd="1" destOrd="0" presId="urn:microsoft.com/office/officeart/2005/8/layout/list1"/>
    <dgm:cxn modelId="{FDDD3AE8-3A55-4BCF-9424-E90E421E00DD}" type="presParOf" srcId="{92FF6563-28F7-4CEA-B442-9D4ED7380C83}" destId="{E1B70EC4-77A6-4F23-B4D4-6050A46242EC}" srcOrd="9" destOrd="0" presId="urn:microsoft.com/office/officeart/2005/8/layout/list1"/>
    <dgm:cxn modelId="{C86ACFE2-80DA-4F4E-88CE-DF7C2349C5A5}" type="presParOf" srcId="{92FF6563-28F7-4CEA-B442-9D4ED7380C83}" destId="{2CE22F0D-8E27-4A08-82B1-847A0AA4D07D}" srcOrd="10" destOrd="0" presId="urn:microsoft.com/office/officeart/2005/8/layout/list1"/>
    <dgm:cxn modelId="{B18AFE30-C854-420D-88F0-58BFB355D30C}" type="presParOf" srcId="{92FF6563-28F7-4CEA-B442-9D4ED7380C83}" destId="{9E9D9475-6F92-4BC3-941C-9436D4AB5BA8}" srcOrd="11" destOrd="0" presId="urn:microsoft.com/office/officeart/2005/8/layout/list1"/>
    <dgm:cxn modelId="{AEFC6AF3-71FD-410C-ADDB-319B1A4248EE}" type="presParOf" srcId="{92FF6563-28F7-4CEA-B442-9D4ED7380C83}" destId="{B4C4C3D4-95EE-4DCC-90DA-79DCAFD8E3DF}" srcOrd="12" destOrd="0" presId="urn:microsoft.com/office/officeart/2005/8/layout/list1"/>
    <dgm:cxn modelId="{8F07EEDC-B5E3-4DB7-8643-F24E7EB8F105}" type="presParOf" srcId="{B4C4C3D4-95EE-4DCC-90DA-79DCAFD8E3DF}" destId="{9FD2AB1A-4CDE-4DFA-B9FA-C7926CB15686}" srcOrd="0" destOrd="0" presId="urn:microsoft.com/office/officeart/2005/8/layout/list1"/>
    <dgm:cxn modelId="{20AE9BCC-9600-43D0-B30D-579B99134A32}" type="presParOf" srcId="{B4C4C3D4-95EE-4DCC-90DA-79DCAFD8E3DF}" destId="{BB760EF7-F6F1-488D-A61F-9AD6F7A7484F}" srcOrd="1" destOrd="0" presId="urn:microsoft.com/office/officeart/2005/8/layout/list1"/>
    <dgm:cxn modelId="{8EBD1D4C-C5C3-4709-9F91-791E7D172025}" type="presParOf" srcId="{92FF6563-28F7-4CEA-B442-9D4ED7380C83}" destId="{BB6F63CF-CEA1-44C9-8D23-BE65F1BDCA72}" srcOrd="13" destOrd="0" presId="urn:microsoft.com/office/officeart/2005/8/layout/list1"/>
    <dgm:cxn modelId="{6DEF23D9-4918-4A90-A7BD-6BA4E2666F8F}" type="presParOf" srcId="{92FF6563-28F7-4CEA-B442-9D4ED7380C83}" destId="{F11393D6-F4AF-4905-A2CF-C9B8FC4A91AB}" srcOrd="14" destOrd="0" presId="urn:microsoft.com/office/officeart/2005/8/layout/list1"/>
    <dgm:cxn modelId="{9347ACBD-3EE8-4A1E-9E68-104CCC632B36}" type="presParOf" srcId="{92FF6563-28F7-4CEA-B442-9D4ED7380C83}" destId="{9D07DF0A-F70D-4FC7-8CB6-20710BE94F03}" srcOrd="15" destOrd="0" presId="urn:microsoft.com/office/officeart/2005/8/layout/list1"/>
    <dgm:cxn modelId="{027C7E7C-F9EA-4F02-9271-1FCA9AD2B647}" type="presParOf" srcId="{92FF6563-28F7-4CEA-B442-9D4ED7380C83}" destId="{1652BB0F-AA74-4881-998F-1BF8054399ED}" srcOrd="16" destOrd="0" presId="urn:microsoft.com/office/officeart/2005/8/layout/list1"/>
    <dgm:cxn modelId="{2CBD8533-4811-4CEF-8D23-F6621B359C8E}" type="presParOf" srcId="{1652BB0F-AA74-4881-998F-1BF8054399ED}" destId="{7EA1D6F2-D1D4-4155-A44E-7BEA9F7EBB05}" srcOrd="0" destOrd="0" presId="urn:microsoft.com/office/officeart/2005/8/layout/list1"/>
    <dgm:cxn modelId="{7195B474-36A6-482A-9CF1-4A5B9398295A}" type="presParOf" srcId="{1652BB0F-AA74-4881-998F-1BF8054399ED}" destId="{9CAF8A6F-B49C-41EA-BCEE-6875DE1FE88C}" srcOrd="1" destOrd="0" presId="urn:microsoft.com/office/officeart/2005/8/layout/list1"/>
    <dgm:cxn modelId="{B4AFC7B9-571B-4E8F-A877-5EB678842D4D}" type="presParOf" srcId="{92FF6563-28F7-4CEA-B442-9D4ED7380C83}" destId="{18648943-8500-4F95-8AD3-7B20D31EDE76}" srcOrd="17" destOrd="0" presId="urn:microsoft.com/office/officeart/2005/8/layout/list1"/>
    <dgm:cxn modelId="{3CCDCAEE-0D90-435B-9A33-1AD4E370BF1E}" type="presParOf" srcId="{92FF6563-28F7-4CEA-B442-9D4ED7380C83}" destId="{BA37FB16-ED04-4992-99A8-AF9197DFF061}" srcOrd="18" destOrd="0" presId="urn:microsoft.com/office/officeart/2005/8/layout/list1"/>
    <dgm:cxn modelId="{ABA693C5-702C-4487-A98F-5789466993D3}" type="presParOf" srcId="{92FF6563-28F7-4CEA-B442-9D4ED7380C83}" destId="{C2EA2097-F21C-43DE-B8D5-1289CC4DEB8F}" srcOrd="19" destOrd="0" presId="urn:microsoft.com/office/officeart/2005/8/layout/list1"/>
    <dgm:cxn modelId="{62627716-E47F-4DED-BB29-91A8F8371F23}" type="presParOf" srcId="{92FF6563-28F7-4CEA-B442-9D4ED7380C83}" destId="{B8192F4D-4A22-4B70-BE82-6C40A969D8D7}" srcOrd="20" destOrd="0" presId="urn:microsoft.com/office/officeart/2005/8/layout/list1"/>
    <dgm:cxn modelId="{A14E8C50-A5CA-4395-8E70-D56DFFE68D27}" type="presParOf" srcId="{B8192F4D-4A22-4B70-BE82-6C40A969D8D7}" destId="{80EA7083-FA4F-41A5-99B6-CE572B1DA622}" srcOrd="0" destOrd="0" presId="urn:microsoft.com/office/officeart/2005/8/layout/list1"/>
    <dgm:cxn modelId="{8417A8D3-1476-4D60-9DA5-9709194B1586}" type="presParOf" srcId="{B8192F4D-4A22-4B70-BE82-6C40A969D8D7}" destId="{49653429-64E1-4728-A6C7-594DFB8B7181}" srcOrd="1" destOrd="0" presId="urn:microsoft.com/office/officeart/2005/8/layout/list1"/>
    <dgm:cxn modelId="{3CEBCEE8-2612-44CA-8658-1CD4CD91AF91}" type="presParOf" srcId="{92FF6563-28F7-4CEA-B442-9D4ED7380C83}" destId="{27CF5593-38AA-4D77-B108-7418DA094B8A}" srcOrd="21" destOrd="0" presId="urn:microsoft.com/office/officeart/2005/8/layout/list1"/>
    <dgm:cxn modelId="{D7B003E2-DD9F-47BA-8557-B4BD094B6BA8}" type="presParOf" srcId="{92FF6563-28F7-4CEA-B442-9D4ED7380C83}" destId="{BD97DE3E-6039-4CCA-AEF3-4B27E0E5D2B0}" srcOrd="22" destOrd="0" presId="urn:microsoft.com/office/officeart/2005/8/layout/list1"/>
    <dgm:cxn modelId="{A6A40C91-4625-489F-AED1-1A6344E529AB}" type="presParOf" srcId="{92FF6563-28F7-4CEA-B442-9D4ED7380C83}" destId="{903FD4ED-EAC9-4D99-B8E7-E92FEAB2FA79}" srcOrd="23" destOrd="0" presId="urn:microsoft.com/office/officeart/2005/8/layout/list1"/>
    <dgm:cxn modelId="{22A30897-D12E-4C47-8216-9FA6AA0ECFC4}" type="presParOf" srcId="{92FF6563-28F7-4CEA-B442-9D4ED7380C83}" destId="{BD83168F-1ACC-4CC2-B982-EF8FC11739AC}" srcOrd="24" destOrd="0" presId="urn:microsoft.com/office/officeart/2005/8/layout/list1"/>
    <dgm:cxn modelId="{CBA8C7AA-FE37-4DE4-82E1-74217635329E}" type="presParOf" srcId="{BD83168F-1ACC-4CC2-B982-EF8FC11739AC}" destId="{DEE765C2-7666-441D-A86E-EB8E395F340C}" srcOrd="0" destOrd="0" presId="urn:microsoft.com/office/officeart/2005/8/layout/list1"/>
    <dgm:cxn modelId="{AF0FEEDB-950A-4FEA-B73E-094B09A9215F}" type="presParOf" srcId="{BD83168F-1ACC-4CC2-B982-EF8FC11739AC}" destId="{93B206BD-E077-4327-A5C6-691BE3084184}" srcOrd="1" destOrd="0" presId="urn:microsoft.com/office/officeart/2005/8/layout/list1"/>
    <dgm:cxn modelId="{2702F9C9-CAB2-45AD-B0D4-41AF1E2A6347}" type="presParOf" srcId="{92FF6563-28F7-4CEA-B442-9D4ED7380C83}" destId="{8A631321-6755-46B4-9AF2-F39F87097A18}" srcOrd="25" destOrd="0" presId="urn:microsoft.com/office/officeart/2005/8/layout/list1"/>
    <dgm:cxn modelId="{96AA93DA-A7F4-489D-BC97-0BCE0BADAE5D}" type="presParOf" srcId="{92FF6563-28F7-4CEA-B442-9D4ED7380C83}" destId="{E0B2B772-A89A-42CC-A0EB-BCDF6AAC92AD}" srcOrd="26" destOrd="0" presId="urn:microsoft.com/office/officeart/2005/8/layout/list1"/>
    <dgm:cxn modelId="{363221DA-7075-4D4C-9D67-2608DC3833AC}" type="presParOf" srcId="{92FF6563-28F7-4CEA-B442-9D4ED7380C83}" destId="{7005121E-B8C4-4B36-9355-17FB6B5355F5}" srcOrd="27" destOrd="0" presId="urn:microsoft.com/office/officeart/2005/8/layout/list1"/>
    <dgm:cxn modelId="{A7801C3E-D45C-49A6-B98A-E8F90E5211ED}" type="presParOf" srcId="{92FF6563-28F7-4CEA-B442-9D4ED7380C83}" destId="{C1182E23-A5D4-41BF-BB75-790776244037}" srcOrd="28" destOrd="0" presId="urn:microsoft.com/office/officeart/2005/8/layout/list1"/>
    <dgm:cxn modelId="{1CD99B4F-68E8-400D-9636-CF715F64BB49}" type="presParOf" srcId="{C1182E23-A5D4-41BF-BB75-790776244037}" destId="{29D79234-A787-4E06-B72E-9457A3BA8014}" srcOrd="0" destOrd="0" presId="urn:microsoft.com/office/officeart/2005/8/layout/list1"/>
    <dgm:cxn modelId="{F8F1DF23-CDA2-4E50-B254-650A2341857B}" type="presParOf" srcId="{C1182E23-A5D4-41BF-BB75-790776244037}" destId="{CFF29885-8209-4ED3-8E76-6FAA597D4606}" srcOrd="1" destOrd="0" presId="urn:microsoft.com/office/officeart/2005/8/layout/list1"/>
    <dgm:cxn modelId="{39159E83-3E3D-4EE8-9F4C-9722BDC309EE}" type="presParOf" srcId="{92FF6563-28F7-4CEA-B442-9D4ED7380C83}" destId="{C219F5AD-7FAD-48B5-B0E1-91320032086E}" srcOrd="29" destOrd="0" presId="urn:microsoft.com/office/officeart/2005/8/layout/list1"/>
    <dgm:cxn modelId="{49DC2B57-A2B1-4387-8441-B1EC868070BE}" type="presParOf" srcId="{92FF6563-28F7-4CEA-B442-9D4ED7380C83}" destId="{5A8360E9-96DB-436D-9135-1422D2E1C21A}" srcOrd="3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F7985E-665B-490A-9A4A-C19E5E9152EC}"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508CB8BD-1A18-4D31-9A70-C71CDF40F677}">
      <dgm:prSet phldrT="[Text]"/>
      <dgm:spPr>
        <a:effectLst>
          <a:glow rad="228600">
            <a:schemeClr val="accent1">
              <a:satMod val="175000"/>
              <a:alpha val="40000"/>
            </a:schemeClr>
          </a:glow>
          <a:innerShdw blurRad="114300">
            <a:prstClr val="black"/>
          </a:innerShdw>
        </a:effectLst>
      </dgm:spPr>
      <dgm:t>
        <a:bodyPr/>
        <a:lstStyle/>
        <a:p>
          <a:r>
            <a:rPr lang="en-US" dirty="0"/>
            <a:t>Right to an adequate environment </a:t>
          </a:r>
        </a:p>
      </dgm:t>
    </dgm:pt>
    <dgm:pt modelId="{1749EBFD-7735-4CE0-AC40-70AFCDB0666C}" type="parTrans" cxnId="{E383A44E-CB49-49A8-B5E5-0C9E763D2EAA}">
      <dgm:prSet/>
      <dgm:spPr/>
      <dgm:t>
        <a:bodyPr/>
        <a:lstStyle/>
        <a:p>
          <a:endParaRPr lang="en-US"/>
        </a:p>
      </dgm:t>
    </dgm:pt>
    <dgm:pt modelId="{27293D0F-34C2-40BA-B402-E654FB945F1A}" type="sibTrans" cxnId="{E383A44E-CB49-49A8-B5E5-0C9E763D2EAA}">
      <dgm:prSet/>
      <dgm:spPr/>
      <dgm:t>
        <a:bodyPr/>
        <a:lstStyle/>
        <a:p>
          <a:endParaRPr lang="en-US"/>
        </a:p>
      </dgm:t>
    </dgm:pt>
    <dgm:pt modelId="{AE4CB4E5-A0E7-4EAB-8B49-94D5835DC7E4}">
      <dgm:prSet phldrT="[Text]"/>
      <dgm:spPr>
        <a:gradFill rotWithShape="0">
          <a:gsLst>
            <a:gs pos="0">
              <a:schemeClr val="accent1">
                <a:hueOff val="0"/>
                <a:satOff val="0"/>
                <a:lumOff val="0"/>
                <a:alphaOff val="0"/>
                <a:satMod val="103000"/>
                <a:lumMod val="102000"/>
                <a:tint val="94000"/>
              </a:schemeClr>
            </a:gs>
            <a:gs pos="100000">
              <a:srgbClr val="FFFF00"/>
            </a:gs>
            <a:gs pos="100000">
              <a:schemeClr val="accent1">
                <a:hueOff val="0"/>
                <a:satOff val="0"/>
                <a:lumOff val="0"/>
                <a:alphaOff val="0"/>
                <a:lumMod val="99000"/>
                <a:satMod val="120000"/>
                <a:shade val="78000"/>
              </a:schemeClr>
            </a:gs>
          </a:gsLst>
          <a:lin ang="5400000" scaled="0"/>
        </a:gradFill>
        <a:effectLst>
          <a:innerShdw blurRad="63500" dist="50800" dir="13500000">
            <a:prstClr val="black">
              <a:alpha val="50000"/>
            </a:prstClr>
          </a:innerShdw>
        </a:effectLst>
      </dgm:spPr>
      <dgm:t>
        <a:bodyPr/>
        <a:lstStyle/>
        <a:p>
          <a:r>
            <a:rPr lang="en-US" dirty="0"/>
            <a:t>Universal Human Rights Instruments</a:t>
          </a:r>
        </a:p>
      </dgm:t>
    </dgm:pt>
    <dgm:pt modelId="{C9CDF225-5DAE-4F8F-ACA9-3338A1EE3A30}" type="parTrans" cxnId="{D26829CB-B326-4136-B589-B4D2F9D4FF55}">
      <dgm:prSet/>
      <dgm:spPr>
        <a:gradFill rotWithShape="0">
          <a:gsLst>
            <a:gs pos="0">
              <a:schemeClr val="accent1">
                <a:hueOff val="0"/>
                <a:satOff val="0"/>
                <a:lumOff val="0"/>
                <a:alphaOff val="0"/>
                <a:satMod val="103000"/>
                <a:lumMod val="102000"/>
                <a:tint val="94000"/>
              </a:schemeClr>
            </a:gs>
            <a:gs pos="100000">
              <a:srgbClr val="FFFF00"/>
            </a:gs>
            <a:gs pos="100000">
              <a:schemeClr val="accent1">
                <a:hueOff val="0"/>
                <a:satOff val="0"/>
                <a:lumOff val="0"/>
                <a:alphaOff val="0"/>
                <a:lumMod val="99000"/>
                <a:satMod val="120000"/>
                <a:shade val="78000"/>
              </a:schemeClr>
            </a:gs>
          </a:gsLst>
          <a:lin ang="5400000" scaled="0"/>
        </a:gradFill>
      </dgm:spPr>
      <dgm:t>
        <a:bodyPr/>
        <a:lstStyle/>
        <a:p>
          <a:endParaRPr lang="en-US"/>
        </a:p>
      </dgm:t>
    </dgm:pt>
    <dgm:pt modelId="{7A74446C-5756-49AE-94F5-380D64F107FB}" type="sibTrans" cxnId="{D26829CB-B326-4136-B589-B4D2F9D4FF55}">
      <dgm:prSet/>
      <dgm:spPr/>
      <dgm:t>
        <a:bodyPr/>
        <a:lstStyle/>
        <a:p>
          <a:endParaRPr lang="en-US"/>
        </a:p>
      </dgm:t>
    </dgm:pt>
    <dgm:pt modelId="{D4A71926-AEA5-44C5-8D67-C96316170369}">
      <dgm:prSet phldrT="[Text]"/>
      <dgm:spPr>
        <a:gradFill rotWithShape="0">
          <a:gsLst>
            <a:gs pos="0">
              <a:schemeClr val="accent1">
                <a:hueOff val="0"/>
                <a:satOff val="0"/>
                <a:lumOff val="0"/>
                <a:alphaOff val="0"/>
                <a:satMod val="103000"/>
                <a:lumMod val="102000"/>
                <a:tint val="94000"/>
              </a:schemeClr>
            </a:gs>
            <a:gs pos="100000">
              <a:srgbClr val="FFFF00"/>
            </a:gs>
            <a:gs pos="100000">
              <a:schemeClr val="accent1">
                <a:hueOff val="0"/>
                <a:satOff val="0"/>
                <a:lumOff val="0"/>
                <a:alphaOff val="0"/>
                <a:lumMod val="99000"/>
                <a:satMod val="120000"/>
                <a:shade val="78000"/>
              </a:schemeClr>
            </a:gs>
          </a:gsLst>
          <a:lin ang="5400000" scaled="0"/>
        </a:gradFill>
        <a:effectLst>
          <a:innerShdw blurRad="63500" dist="50800" dir="18900000">
            <a:prstClr val="black">
              <a:alpha val="50000"/>
            </a:prstClr>
          </a:innerShdw>
        </a:effectLst>
      </dgm:spPr>
      <dgm:t>
        <a:bodyPr/>
        <a:lstStyle/>
        <a:p>
          <a:r>
            <a:rPr lang="en-US" dirty="0"/>
            <a:t>Regional Human Rights Instruments</a:t>
          </a:r>
        </a:p>
      </dgm:t>
    </dgm:pt>
    <dgm:pt modelId="{BB7A8ECA-996B-4C82-A5FB-CEEF122B3DB2}" type="parTrans" cxnId="{959A4EE7-45CB-46D6-A355-053A09DFD182}">
      <dgm:prSet/>
      <dgm:spPr/>
      <dgm:t>
        <a:bodyPr/>
        <a:lstStyle/>
        <a:p>
          <a:endParaRPr lang="en-US"/>
        </a:p>
      </dgm:t>
    </dgm:pt>
    <dgm:pt modelId="{B2303160-C2D7-4206-B608-388E79661492}" type="sibTrans" cxnId="{959A4EE7-45CB-46D6-A355-053A09DFD182}">
      <dgm:prSet/>
      <dgm:spPr/>
      <dgm:t>
        <a:bodyPr/>
        <a:lstStyle/>
        <a:p>
          <a:endParaRPr lang="en-US"/>
        </a:p>
      </dgm:t>
    </dgm:pt>
    <dgm:pt modelId="{B994FABB-7901-4AFC-B39B-C0A538BBE824}" type="pres">
      <dgm:prSet presAssocID="{30F7985E-665B-490A-9A4A-C19E5E9152EC}" presName="cycle" presStyleCnt="0">
        <dgm:presLayoutVars>
          <dgm:chMax val="1"/>
          <dgm:dir/>
          <dgm:animLvl val="ctr"/>
          <dgm:resizeHandles val="exact"/>
        </dgm:presLayoutVars>
      </dgm:prSet>
      <dgm:spPr/>
      <dgm:t>
        <a:bodyPr/>
        <a:lstStyle/>
        <a:p>
          <a:endParaRPr lang="en-US"/>
        </a:p>
      </dgm:t>
    </dgm:pt>
    <dgm:pt modelId="{36D307BD-8C33-4548-B032-92668D151A9A}" type="pres">
      <dgm:prSet presAssocID="{508CB8BD-1A18-4D31-9A70-C71CDF40F677}" presName="centerShape" presStyleLbl="node0" presStyleIdx="0" presStyleCnt="1"/>
      <dgm:spPr/>
      <dgm:t>
        <a:bodyPr/>
        <a:lstStyle/>
        <a:p>
          <a:endParaRPr lang="en-US"/>
        </a:p>
      </dgm:t>
    </dgm:pt>
    <dgm:pt modelId="{C710C3F8-BF0E-42C4-BBA9-983D5FF497E3}" type="pres">
      <dgm:prSet presAssocID="{C9CDF225-5DAE-4F8F-ACA9-3338A1EE3A30}" presName="parTrans" presStyleLbl="bgSibTrans2D1" presStyleIdx="0" presStyleCnt="2" custLinFactNeighborX="6787" custLinFactNeighborY="19367"/>
      <dgm:spPr/>
      <dgm:t>
        <a:bodyPr/>
        <a:lstStyle/>
        <a:p>
          <a:endParaRPr lang="en-US"/>
        </a:p>
      </dgm:t>
    </dgm:pt>
    <dgm:pt modelId="{5B33CADD-54FC-41B3-9FA6-4A001BD364A1}" type="pres">
      <dgm:prSet presAssocID="{AE4CB4E5-A0E7-4EAB-8B49-94D5835DC7E4}" presName="node" presStyleLbl="node1" presStyleIdx="0" presStyleCnt="2" custScaleX="120368">
        <dgm:presLayoutVars>
          <dgm:bulletEnabled val="1"/>
        </dgm:presLayoutVars>
      </dgm:prSet>
      <dgm:spPr/>
      <dgm:t>
        <a:bodyPr/>
        <a:lstStyle/>
        <a:p>
          <a:endParaRPr lang="en-US"/>
        </a:p>
      </dgm:t>
    </dgm:pt>
    <dgm:pt modelId="{D6D768F7-CFDB-4A57-8A97-C7C2605FCA92}" type="pres">
      <dgm:prSet presAssocID="{BB7A8ECA-996B-4C82-A5FB-CEEF122B3DB2}" presName="parTrans" presStyleLbl="bgSibTrans2D1" presStyleIdx="1" presStyleCnt="2" custLinFactNeighborX="-4209" custLinFactNeighborY="31266"/>
      <dgm:spPr/>
      <dgm:t>
        <a:bodyPr/>
        <a:lstStyle/>
        <a:p>
          <a:endParaRPr lang="en-US"/>
        </a:p>
      </dgm:t>
    </dgm:pt>
    <dgm:pt modelId="{37E80401-7B74-4E71-B3AD-36259B9F4826}" type="pres">
      <dgm:prSet presAssocID="{D4A71926-AEA5-44C5-8D67-C96316170369}" presName="node" presStyleLbl="node1" presStyleIdx="1" presStyleCnt="2" custScaleX="121141" custScaleY="98725" custRadScaleRad="108474" custRadScaleInc="4366">
        <dgm:presLayoutVars>
          <dgm:bulletEnabled val="1"/>
        </dgm:presLayoutVars>
      </dgm:prSet>
      <dgm:spPr/>
      <dgm:t>
        <a:bodyPr/>
        <a:lstStyle/>
        <a:p>
          <a:endParaRPr lang="en-US"/>
        </a:p>
      </dgm:t>
    </dgm:pt>
  </dgm:ptLst>
  <dgm:cxnLst>
    <dgm:cxn modelId="{AC0C86B3-102B-41B9-9615-6290E0EFA10E}" type="presOf" srcId="{D4A71926-AEA5-44C5-8D67-C96316170369}" destId="{37E80401-7B74-4E71-B3AD-36259B9F4826}" srcOrd="0" destOrd="0" presId="urn:microsoft.com/office/officeart/2005/8/layout/radial4"/>
    <dgm:cxn modelId="{959A4EE7-45CB-46D6-A355-053A09DFD182}" srcId="{508CB8BD-1A18-4D31-9A70-C71CDF40F677}" destId="{D4A71926-AEA5-44C5-8D67-C96316170369}" srcOrd="1" destOrd="0" parTransId="{BB7A8ECA-996B-4C82-A5FB-CEEF122B3DB2}" sibTransId="{B2303160-C2D7-4206-B608-388E79661492}"/>
    <dgm:cxn modelId="{BE2F14CF-8FC1-4A72-8D77-6E5C28BD06D9}" type="presOf" srcId="{30F7985E-665B-490A-9A4A-C19E5E9152EC}" destId="{B994FABB-7901-4AFC-B39B-C0A538BBE824}" srcOrd="0" destOrd="0" presId="urn:microsoft.com/office/officeart/2005/8/layout/radial4"/>
    <dgm:cxn modelId="{56C1D5B7-B9DD-43ED-9EF0-CE2503535C2B}" type="presOf" srcId="{BB7A8ECA-996B-4C82-A5FB-CEEF122B3DB2}" destId="{D6D768F7-CFDB-4A57-8A97-C7C2605FCA92}" srcOrd="0" destOrd="0" presId="urn:microsoft.com/office/officeart/2005/8/layout/radial4"/>
    <dgm:cxn modelId="{9C8246E1-1B5F-4A54-87B7-901DDBC39CC7}" type="presOf" srcId="{AE4CB4E5-A0E7-4EAB-8B49-94D5835DC7E4}" destId="{5B33CADD-54FC-41B3-9FA6-4A001BD364A1}" srcOrd="0" destOrd="0" presId="urn:microsoft.com/office/officeart/2005/8/layout/radial4"/>
    <dgm:cxn modelId="{D26829CB-B326-4136-B589-B4D2F9D4FF55}" srcId="{508CB8BD-1A18-4D31-9A70-C71CDF40F677}" destId="{AE4CB4E5-A0E7-4EAB-8B49-94D5835DC7E4}" srcOrd="0" destOrd="0" parTransId="{C9CDF225-5DAE-4F8F-ACA9-3338A1EE3A30}" sibTransId="{7A74446C-5756-49AE-94F5-380D64F107FB}"/>
    <dgm:cxn modelId="{E383A44E-CB49-49A8-B5E5-0C9E763D2EAA}" srcId="{30F7985E-665B-490A-9A4A-C19E5E9152EC}" destId="{508CB8BD-1A18-4D31-9A70-C71CDF40F677}" srcOrd="0" destOrd="0" parTransId="{1749EBFD-7735-4CE0-AC40-70AFCDB0666C}" sibTransId="{27293D0F-34C2-40BA-B402-E654FB945F1A}"/>
    <dgm:cxn modelId="{2D3A8844-3267-4DC4-A2E8-06AAEA9FF0BD}" type="presOf" srcId="{508CB8BD-1A18-4D31-9A70-C71CDF40F677}" destId="{36D307BD-8C33-4548-B032-92668D151A9A}" srcOrd="0" destOrd="0" presId="urn:microsoft.com/office/officeart/2005/8/layout/radial4"/>
    <dgm:cxn modelId="{C707DB63-11F5-4F91-A032-919732DB5808}" type="presOf" srcId="{C9CDF225-5DAE-4F8F-ACA9-3338A1EE3A30}" destId="{C710C3F8-BF0E-42C4-BBA9-983D5FF497E3}" srcOrd="0" destOrd="0" presId="urn:microsoft.com/office/officeart/2005/8/layout/radial4"/>
    <dgm:cxn modelId="{05FE63EF-2E24-43E7-9208-D79BB7D928FA}" type="presParOf" srcId="{B994FABB-7901-4AFC-B39B-C0A538BBE824}" destId="{36D307BD-8C33-4548-B032-92668D151A9A}" srcOrd="0" destOrd="0" presId="urn:microsoft.com/office/officeart/2005/8/layout/radial4"/>
    <dgm:cxn modelId="{E0D891DB-67CE-4B75-876D-996B76D24630}" type="presParOf" srcId="{B994FABB-7901-4AFC-B39B-C0A538BBE824}" destId="{C710C3F8-BF0E-42C4-BBA9-983D5FF497E3}" srcOrd="1" destOrd="0" presId="urn:microsoft.com/office/officeart/2005/8/layout/radial4"/>
    <dgm:cxn modelId="{30BC2CA9-7955-4A45-A1F7-8E20F334CF3F}" type="presParOf" srcId="{B994FABB-7901-4AFC-B39B-C0A538BBE824}" destId="{5B33CADD-54FC-41B3-9FA6-4A001BD364A1}" srcOrd="2" destOrd="0" presId="urn:microsoft.com/office/officeart/2005/8/layout/radial4"/>
    <dgm:cxn modelId="{F7984948-989F-494E-81CA-9ED77297ABD1}" type="presParOf" srcId="{B994FABB-7901-4AFC-B39B-C0A538BBE824}" destId="{D6D768F7-CFDB-4A57-8A97-C7C2605FCA92}" srcOrd="3" destOrd="0" presId="urn:microsoft.com/office/officeart/2005/8/layout/radial4"/>
    <dgm:cxn modelId="{756A6FF4-424A-4B7C-AF16-6082918F2064}" type="presParOf" srcId="{B994FABB-7901-4AFC-B39B-C0A538BBE824}" destId="{37E80401-7B74-4E71-B3AD-36259B9F4826}"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C90581-3F4F-4894-894B-6187ACCF8485}" type="doc">
      <dgm:prSet loTypeId="urn:microsoft.com/office/officeart/2005/8/layout/funnel1" loCatId="relationship" qsTypeId="urn:microsoft.com/office/officeart/2005/8/quickstyle/3d5" qsCatId="3D" csTypeId="urn:microsoft.com/office/officeart/2005/8/colors/accent1_2" csCatId="accent1" phldr="1"/>
      <dgm:spPr/>
      <dgm:t>
        <a:bodyPr/>
        <a:lstStyle/>
        <a:p>
          <a:endParaRPr lang="en-US"/>
        </a:p>
      </dgm:t>
    </dgm:pt>
    <dgm:pt modelId="{109EC5E3-5967-4B2F-881F-A57343F0C49E}">
      <dgm:prSet phldrT="[Text]" custT="1"/>
      <dgm:spPr/>
      <dgm:t>
        <a:bodyPr/>
        <a:lstStyle/>
        <a:p>
          <a:r>
            <a:rPr lang="en-US" sz="2000" b="1" i="0" dirty="0"/>
            <a:t>What does climate change have to do with human rights?</a:t>
          </a:r>
          <a:endParaRPr lang="en-US" sz="2000" dirty="0"/>
        </a:p>
      </dgm:t>
    </dgm:pt>
    <dgm:pt modelId="{93E35B9E-2409-4E60-A85A-E2DEB6B61B94}" type="parTrans" cxnId="{FA3D1BDC-B8D8-43F3-974B-C331BB78ACBC}">
      <dgm:prSet/>
      <dgm:spPr/>
      <dgm:t>
        <a:bodyPr/>
        <a:lstStyle/>
        <a:p>
          <a:endParaRPr lang="en-US"/>
        </a:p>
      </dgm:t>
    </dgm:pt>
    <dgm:pt modelId="{C9319447-3214-4301-A3FD-970BB415081E}" type="sibTrans" cxnId="{FA3D1BDC-B8D8-43F3-974B-C331BB78ACBC}">
      <dgm:prSet/>
      <dgm:spPr/>
      <dgm:t>
        <a:bodyPr/>
        <a:lstStyle/>
        <a:p>
          <a:endParaRPr lang="en-US"/>
        </a:p>
      </dgm:t>
    </dgm:pt>
    <dgm:pt modelId="{6D8E411F-5510-4AFE-97C7-74AA82B6CF9D}">
      <dgm:prSet phldrT="[Text]" custT="1"/>
      <dgm:spPr/>
      <dgm:t>
        <a:bodyPr/>
        <a:lstStyle/>
        <a:p>
          <a:r>
            <a:rPr lang="en-US" sz="3600" b="1" u="sng">
              <a:effectLst>
                <a:outerShdw blurRad="38100" dist="38100" dir="2700000" algn="tl">
                  <a:srgbClr val="000000">
                    <a:alpha val="43137"/>
                  </a:srgbClr>
                </a:outerShdw>
              </a:effectLst>
            </a:rPr>
            <a:t>Discussion topic</a:t>
          </a:r>
          <a:endParaRPr lang="en-US" sz="3600" b="1" u="sng" dirty="0">
            <a:effectLst>
              <a:outerShdw blurRad="38100" dist="38100" dir="2700000" algn="tl">
                <a:srgbClr val="000000">
                  <a:alpha val="43137"/>
                </a:srgbClr>
              </a:outerShdw>
            </a:effectLst>
          </a:endParaRPr>
        </a:p>
      </dgm:t>
    </dgm:pt>
    <dgm:pt modelId="{BF6B0837-3C4C-4175-A3F8-4C182D976354}" type="parTrans" cxnId="{447CD22B-BA20-4009-A825-D83FB57B7499}">
      <dgm:prSet/>
      <dgm:spPr/>
      <dgm:t>
        <a:bodyPr/>
        <a:lstStyle/>
        <a:p>
          <a:endParaRPr lang="en-US"/>
        </a:p>
      </dgm:t>
    </dgm:pt>
    <dgm:pt modelId="{A3AFF3AA-2944-48B0-859A-372156268630}" type="sibTrans" cxnId="{447CD22B-BA20-4009-A825-D83FB57B7499}">
      <dgm:prSet/>
      <dgm:spPr/>
      <dgm:t>
        <a:bodyPr/>
        <a:lstStyle/>
        <a:p>
          <a:endParaRPr lang="en-US"/>
        </a:p>
      </dgm:t>
    </dgm:pt>
    <dgm:pt modelId="{94C04552-EC0B-4B02-BE2F-23164B9E8097}" type="pres">
      <dgm:prSet presAssocID="{0AC90581-3F4F-4894-894B-6187ACCF8485}" presName="Name0" presStyleCnt="0">
        <dgm:presLayoutVars>
          <dgm:chMax val="4"/>
          <dgm:resizeHandles val="exact"/>
        </dgm:presLayoutVars>
      </dgm:prSet>
      <dgm:spPr/>
      <dgm:t>
        <a:bodyPr/>
        <a:lstStyle/>
        <a:p>
          <a:endParaRPr lang="en-US"/>
        </a:p>
      </dgm:t>
    </dgm:pt>
    <dgm:pt modelId="{51915606-D3F5-4B64-8794-5785DF369942}" type="pres">
      <dgm:prSet presAssocID="{0AC90581-3F4F-4894-894B-6187ACCF8485}" presName="ellipse" presStyleLbl="trBgShp" presStyleIdx="0" presStyleCnt="1" custLinFactNeighborX="18153" custLinFactNeighborY="19918"/>
      <dgm:spPr/>
    </dgm:pt>
    <dgm:pt modelId="{3734AC0D-9DC4-43CE-AE0E-32532F385D11}" type="pres">
      <dgm:prSet presAssocID="{0AC90581-3F4F-4894-894B-6187ACCF8485}" presName="arrow1" presStyleLbl="fgShp" presStyleIdx="0" presStyleCnt="1"/>
      <dgm:spPr/>
    </dgm:pt>
    <dgm:pt modelId="{B8E573B3-62E5-418A-B55A-321616E2A5D5}" type="pres">
      <dgm:prSet presAssocID="{0AC90581-3F4F-4894-894B-6187ACCF8485}" presName="rectangle" presStyleLbl="revTx" presStyleIdx="0" presStyleCnt="1">
        <dgm:presLayoutVars>
          <dgm:bulletEnabled val="1"/>
        </dgm:presLayoutVars>
      </dgm:prSet>
      <dgm:spPr/>
      <dgm:t>
        <a:bodyPr/>
        <a:lstStyle/>
        <a:p>
          <a:endParaRPr lang="en-US"/>
        </a:p>
      </dgm:t>
    </dgm:pt>
    <dgm:pt modelId="{A87CB38A-205F-4600-95CF-F10ED8968A73}" type="pres">
      <dgm:prSet presAssocID="{6D8E411F-5510-4AFE-97C7-74AA82B6CF9D}" presName="item1" presStyleLbl="node1" presStyleIdx="0" presStyleCnt="1" custScaleX="246544" custLinFactNeighborX="2090" custLinFactNeighborY="4128">
        <dgm:presLayoutVars>
          <dgm:bulletEnabled val="1"/>
        </dgm:presLayoutVars>
      </dgm:prSet>
      <dgm:spPr/>
      <dgm:t>
        <a:bodyPr/>
        <a:lstStyle/>
        <a:p>
          <a:endParaRPr lang="en-US"/>
        </a:p>
      </dgm:t>
    </dgm:pt>
    <dgm:pt modelId="{51F1339A-577E-44AC-BF2B-B883BE8191B1}" type="pres">
      <dgm:prSet presAssocID="{0AC90581-3F4F-4894-894B-6187ACCF8485}" presName="funnel" presStyleLbl="trAlignAcc1" presStyleIdx="0" presStyleCnt="1" custScaleX="225909" custScaleY="87256" custLinFactNeighborX="-627" custLinFactNeighborY="-4809"/>
      <dgm:spPr/>
    </dgm:pt>
  </dgm:ptLst>
  <dgm:cxnLst>
    <dgm:cxn modelId="{70DC3680-F00A-43A2-91FA-D309C4714EFF}" type="presOf" srcId="{109EC5E3-5967-4B2F-881F-A57343F0C49E}" destId="{A87CB38A-205F-4600-95CF-F10ED8968A73}" srcOrd="0" destOrd="0" presId="urn:microsoft.com/office/officeart/2005/8/layout/funnel1"/>
    <dgm:cxn modelId="{447CD22B-BA20-4009-A825-D83FB57B7499}" srcId="{0AC90581-3F4F-4894-894B-6187ACCF8485}" destId="{6D8E411F-5510-4AFE-97C7-74AA82B6CF9D}" srcOrd="1" destOrd="0" parTransId="{BF6B0837-3C4C-4175-A3F8-4C182D976354}" sibTransId="{A3AFF3AA-2944-48B0-859A-372156268630}"/>
    <dgm:cxn modelId="{9D5B335C-8D09-478D-A01C-A329876738C8}" type="presOf" srcId="{0AC90581-3F4F-4894-894B-6187ACCF8485}" destId="{94C04552-EC0B-4B02-BE2F-23164B9E8097}" srcOrd="0" destOrd="0" presId="urn:microsoft.com/office/officeart/2005/8/layout/funnel1"/>
    <dgm:cxn modelId="{35DD5E19-5C65-470F-B089-6210B2ECAEAC}" type="presOf" srcId="{6D8E411F-5510-4AFE-97C7-74AA82B6CF9D}" destId="{B8E573B3-62E5-418A-B55A-321616E2A5D5}" srcOrd="0" destOrd="0" presId="urn:microsoft.com/office/officeart/2005/8/layout/funnel1"/>
    <dgm:cxn modelId="{FA3D1BDC-B8D8-43F3-974B-C331BB78ACBC}" srcId="{0AC90581-3F4F-4894-894B-6187ACCF8485}" destId="{109EC5E3-5967-4B2F-881F-A57343F0C49E}" srcOrd="0" destOrd="0" parTransId="{93E35B9E-2409-4E60-A85A-E2DEB6B61B94}" sibTransId="{C9319447-3214-4301-A3FD-970BB415081E}"/>
    <dgm:cxn modelId="{887EE123-BC14-43BD-8A56-CD2C669D8B02}" type="presParOf" srcId="{94C04552-EC0B-4B02-BE2F-23164B9E8097}" destId="{51915606-D3F5-4B64-8794-5785DF369942}" srcOrd="0" destOrd="0" presId="urn:microsoft.com/office/officeart/2005/8/layout/funnel1"/>
    <dgm:cxn modelId="{7AE7EDE5-D1F8-4CE2-91E6-3722BA04A54A}" type="presParOf" srcId="{94C04552-EC0B-4B02-BE2F-23164B9E8097}" destId="{3734AC0D-9DC4-43CE-AE0E-32532F385D11}" srcOrd="1" destOrd="0" presId="urn:microsoft.com/office/officeart/2005/8/layout/funnel1"/>
    <dgm:cxn modelId="{F7D71A1A-D3BC-48EF-A841-4596BA69BE2F}" type="presParOf" srcId="{94C04552-EC0B-4B02-BE2F-23164B9E8097}" destId="{B8E573B3-62E5-418A-B55A-321616E2A5D5}" srcOrd="2" destOrd="0" presId="urn:microsoft.com/office/officeart/2005/8/layout/funnel1"/>
    <dgm:cxn modelId="{8DDDEA1C-41E3-44C2-9499-1D89E61040D4}" type="presParOf" srcId="{94C04552-EC0B-4B02-BE2F-23164B9E8097}" destId="{A87CB38A-205F-4600-95CF-F10ED8968A73}" srcOrd="3" destOrd="0" presId="urn:microsoft.com/office/officeart/2005/8/layout/funnel1"/>
    <dgm:cxn modelId="{6BB949E3-3081-4EB2-A5D8-256C198EE1E8}" type="presParOf" srcId="{94C04552-EC0B-4B02-BE2F-23164B9E8097}" destId="{51F1339A-577E-44AC-BF2B-B883BE8191B1}" srcOrd="4"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365D4-A3F8-4337-A1A9-D97FCCC034BB}" type="datetimeFigureOut">
              <a:rPr lang="en-US" smtClean="0"/>
              <a:t>05-Jul-21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F69CC-10DA-4ABA-900E-7D69885346B4}" type="slidenum">
              <a:rPr lang="en-US" smtClean="0"/>
              <a:t>‹#›</a:t>
            </a:fld>
            <a:endParaRPr lang="en-US"/>
          </a:p>
        </p:txBody>
      </p:sp>
    </p:spTree>
    <p:extLst>
      <p:ext uri="{BB962C8B-B14F-4D97-AF65-F5344CB8AC3E}">
        <p14:creationId xmlns:p14="http://schemas.microsoft.com/office/powerpoint/2010/main" val="39957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F69CC-10DA-4ABA-900E-7D69885346B4}" type="slidenum">
              <a:rPr lang="en-US" smtClean="0"/>
              <a:t>6</a:t>
            </a:fld>
            <a:endParaRPr lang="en-US"/>
          </a:p>
        </p:txBody>
      </p:sp>
    </p:spTree>
    <p:extLst>
      <p:ext uri="{BB962C8B-B14F-4D97-AF65-F5344CB8AC3E}">
        <p14:creationId xmlns:p14="http://schemas.microsoft.com/office/powerpoint/2010/main" val="865332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1E412B-234D-44AB-BC3A-586DE0BFD9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049A48B-E47D-4019-831B-769CA6F03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630A77D-03CB-4521-8EE0-F1468CF7DC54}"/>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5" name="Footer Placeholder 4">
            <a:extLst>
              <a:ext uri="{FF2B5EF4-FFF2-40B4-BE49-F238E27FC236}">
                <a16:creationId xmlns="" xmlns:a16="http://schemas.microsoft.com/office/drawing/2014/main" id="{3D5FC857-5DDC-4B11-9FF9-6D69FB980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CDFCD74-7282-4D0F-BA62-599DCD4F5A64}"/>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22925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0CF6BF-7D44-46B5-A636-7FE54032E6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75F2D39-161F-4F8B-84E4-D3D547D9E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2E44EAF-A8FA-405B-AC63-BD47FB8957B1}"/>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5" name="Footer Placeholder 4">
            <a:extLst>
              <a:ext uri="{FF2B5EF4-FFF2-40B4-BE49-F238E27FC236}">
                <a16:creationId xmlns="" xmlns:a16="http://schemas.microsoft.com/office/drawing/2014/main" id="{8AA49DFD-EED2-43F5-9EAE-63C9DD93F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75A8E2-E3AC-4994-9759-E04A15EE9331}"/>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29259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9D7B977-09F3-46D6-BEB0-A13765A0F6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09CF096-CCFC-4291-8E04-D3871FCF5A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91F55B4-6987-4D83-BA84-F4B4344BD55F}"/>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5" name="Footer Placeholder 4">
            <a:extLst>
              <a:ext uri="{FF2B5EF4-FFF2-40B4-BE49-F238E27FC236}">
                <a16:creationId xmlns="" xmlns:a16="http://schemas.microsoft.com/office/drawing/2014/main" id="{1AC1D076-5C41-4D92-8DC5-9D8FE1DB0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B47B7A9-6D21-4A2B-BF6F-4D027283E0B4}"/>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03708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8132CB-449E-40E5-BED8-0AAD08F578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92B2898-0A97-442B-BE3F-10723C3CA7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07D4AF3-160C-48C6-A2D5-181D367558DD}"/>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5" name="Footer Placeholder 4">
            <a:extLst>
              <a:ext uri="{FF2B5EF4-FFF2-40B4-BE49-F238E27FC236}">
                <a16:creationId xmlns="" xmlns:a16="http://schemas.microsoft.com/office/drawing/2014/main" id="{FA77D9C7-DB81-4C76-BA1F-F92A6A59A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65B2F74-2BEA-4BDD-A79D-F5C369D112E2}"/>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47761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BD9439-41CB-4CD2-B408-CE0D3B5B2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548844A-D169-43C1-AF14-7003FDC94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2D074F1-B8C0-4688-A691-AB2CA55A976F}"/>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5" name="Footer Placeholder 4">
            <a:extLst>
              <a:ext uri="{FF2B5EF4-FFF2-40B4-BE49-F238E27FC236}">
                <a16:creationId xmlns="" xmlns:a16="http://schemas.microsoft.com/office/drawing/2014/main" id="{FB1EB759-C923-4396-9C0B-91E536568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EB02D98-7AD8-44E9-B730-9B358705B3A3}"/>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70788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886F1E-8A2D-494B-A8E0-C4EC4C54D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B52DF35-023D-4C0D-9D05-A0049A5745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1CC93A7-3FBF-42EE-929C-6F5A772993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C75E0D0-6E64-4BC6-BB87-67A6B3498C13}"/>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6" name="Footer Placeholder 5">
            <a:extLst>
              <a:ext uri="{FF2B5EF4-FFF2-40B4-BE49-F238E27FC236}">
                <a16:creationId xmlns="" xmlns:a16="http://schemas.microsoft.com/office/drawing/2014/main" id="{36C09F00-DA9E-45F3-971B-BCA9AB3C7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39CC56E-360B-4340-BD06-30AA1853D660}"/>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62261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D9FE2C-36AC-4008-8D97-7060B7DB81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80AD642-FF21-4724-9F0F-4CDC095711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4D8220-70BA-43ED-886E-22A18E2952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5AF2F6D-75A1-49CD-B6CD-B21D997F2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E46F085-4740-429F-B40D-752E02891E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94EE198-5C6D-4CE8-AF8F-E9D3C3ED1D99}"/>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8" name="Footer Placeholder 7">
            <a:extLst>
              <a:ext uri="{FF2B5EF4-FFF2-40B4-BE49-F238E27FC236}">
                <a16:creationId xmlns="" xmlns:a16="http://schemas.microsoft.com/office/drawing/2014/main" id="{C49CF09E-81AB-434F-8720-23C8558538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FAA6792-5794-4DBA-830D-1515F6ABFBBD}"/>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58954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2C541-B4AF-46B6-8BA2-BEBF246F37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68D5CA8-4A32-4B59-B403-FD388312EE09}"/>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4" name="Footer Placeholder 3">
            <a:extLst>
              <a:ext uri="{FF2B5EF4-FFF2-40B4-BE49-F238E27FC236}">
                <a16:creationId xmlns="" xmlns:a16="http://schemas.microsoft.com/office/drawing/2014/main" id="{ABC18718-D41E-4775-BE75-9EAA79E2D2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FFC42A6-3409-49B9-88D9-ED2BF7742F1B}"/>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81165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7BB2B8-66C6-4555-AA38-45D780D7D8FC}"/>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3" name="Footer Placeholder 2">
            <a:extLst>
              <a:ext uri="{FF2B5EF4-FFF2-40B4-BE49-F238E27FC236}">
                <a16:creationId xmlns="" xmlns:a16="http://schemas.microsoft.com/office/drawing/2014/main" id="{E8A18FF8-0CC0-407A-B742-8755E24CEB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C8A39BF-EF37-4758-925E-714E2086CC97}"/>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72558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DA0428-4E78-41DE-A489-4CE5B5600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7766725E-4D76-4975-9E2D-CEBA52119F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8E4360D-3AEB-48B3-BA2B-A4990AAC1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EDB0551-5FDE-4A8A-AE85-40E0FCF56ACC}"/>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6" name="Footer Placeholder 5">
            <a:extLst>
              <a:ext uri="{FF2B5EF4-FFF2-40B4-BE49-F238E27FC236}">
                <a16:creationId xmlns="" xmlns:a16="http://schemas.microsoft.com/office/drawing/2014/main" id="{3D282F0B-B922-48DA-B09F-10B4BE0BD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2450AA2-D055-4D83-85D3-16F289EC4BBA}"/>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28165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CBB0C7-F173-49FD-AD0F-ED7385154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E0737C0-D682-4FB0-999F-ACE37B3AF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3487B0E-CEDF-4CF0-A253-143EA8E2C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09750C2-A732-4FB8-84B3-AFFD95A4D0DC}"/>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6" name="Footer Placeholder 5">
            <a:extLst>
              <a:ext uri="{FF2B5EF4-FFF2-40B4-BE49-F238E27FC236}">
                <a16:creationId xmlns="" xmlns:a16="http://schemas.microsoft.com/office/drawing/2014/main" id="{2011DAEE-5729-40DB-A534-1D3E0A35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382B8EE-B93C-459D-B4E9-6209887602CF}"/>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62424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AF27E21-1014-4418-B762-C2BE051439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EB52A57-8D93-429A-BF53-C080333F82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BC99A3C-BC1F-47AD-85E6-59CA215FE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4B7DB-A36D-4785-88C0-099A0664BEF9}" type="datetimeFigureOut">
              <a:rPr lang="en-US" smtClean="0"/>
              <a:t>05-Jul-21</a:t>
            </a:fld>
            <a:endParaRPr lang="en-US"/>
          </a:p>
        </p:txBody>
      </p:sp>
      <p:sp>
        <p:nvSpPr>
          <p:cNvPr id="5" name="Footer Placeholder 4">
            <a:extLst>
              <a:ext uri="{FF2B5EF4-FFF2-40B4-BE49-F238E27FC236}">
                <a16:creationId xmlns="" xmlns:a16="http://schemas.microsoft.com/office/drawing/2014/main" id="{65B8A906-999E-433B-BA86-F2A92234D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A772708-B44F-4E06-99D3-1326F76E0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49DEE-AFB0-46BA-AE44-F91B1575D2F2}" type="slidenum">
              <a:rPr lang="en-US" smtClean="0"/>
              <a:t>‹#›</a:t>
            </a:fld>
            <a:endParaRPr lang="en-US"/>
          </a:p>
        </p:txBody>
      </p:sp>
    </p:spTree>
    <p:extLst>
      <p:ext uri="{BB962C8B-B14F-4D97-AF65-F5344CB8AC3E}">
        <p14:creationId xmlns:p14="http://schemas.microsoft.com/office/powerpoint/2010/main" val="2721804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marijana.mladenov@privrednaakademija.edu.rs" TargetMode="Externa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hyperlink" Target="mailto:alavuk@pravni-fakultet.info"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 xmlns:a16="http://schemas.microsoft.com/office/drawing/2014/main" id="{1D47B1AF-BFE4-4644-A6D2-7631D080464F}"/>
              </a:ext>
            </a:extLst>
          </p:cNvPr>
          <p:cNvSpPr>
            <a:spLocks noGrp="1"/>
          </p:cNvSpPr>
          <p:nvPr>
            <p:ph type="subTitle" idx="1"/>
          </p:nvPr>
        </p:nvSpPr>
        <p:spPr>
          <a:xfrm>
            <a:off x="1524000" y="3429000"/>
            <a:ext cx="9144000" cy="1828799"/>
          </a:xfrm>
        </p:spPr>
        <p:txBody>
          <a:bodyPr>
            <a:noAutofit/>
          </a:bodyPr>
          <a:lstStyle/>
          <a:p>
            <a:r>
              <a:rPr lang="en-US" sz="6600" b="1" dirty="0" smtClean="0">
                <a:solidFill>
                  <a:srgbClr val="FFFF00"/>
                </a:solidFill>
              </a:rPr>
              <a:t>Human Rights </a:t>
            </a:r>
            <a:r>
              <a:rPr lang="en-US" sz="6600" b="1" dirty="0" smtClean="0">
                <a:solidFill>
                  <a:srgbClr val="FFFF00"/>
                </a:solidFill>
              </a:rPr>
              <a:t>and </a:t>
            </a:r>
            <a:r>
              <a:rPr lang="en-US" sz="6600" b="1" dirty="0" smtClean="0">
                <a:solidFill>
                  <a:srgbClr val="FFFF00"/>
                </a:solidFill>
              </a:rPr>
              <a:t>Climate Change </a:t>
            </a:r>
            <a:r>
              <a:rPr lang="en-US" sz="6600" b="1" dirty="0" smtClean="0">
                <a:solidFill>
                  <a:srgbClr val="FFFF00"/>
                </a:solidFill>
              </a:rPr>
              <a:t>within </a:t>
            </a:r>
            <a:r>
              <a:rPr lang="sr-Latn-RS" sz="6600" b="1" dirty="0" smtClean="0">
                <a:solidFill>
                  <a:srgbClr val="FFFF00"/>
                </a:solidFill>
              </a:rPr>
              <a:t>t</a:t>
            </a:r>
            <a:r>
              <a:rPr lang="en-US" sz="6600" b="1" dirty="0" smtClean="0">
                <a:solidFill>
                  <a:srgbClr val="FFFF00"/>
                </a:solidFill>
              </a:rPr>
              <a:t>he EU Legal Framework</a:t>
            </a:r>
            <a:endParaRPr lang="en-US" sz="6600" i="1" dirty="0">
              <a:solidFill>
                <a:srgbClr val="FFFF00"/>
              </a:solidFill>
              <a:effectLst>
                <a:outerShdw blurRad="38100" dist="38100" dir="2700000" algn="tl">
                  <a:srgbClr val="000000">
                    <a:alpha val="43137"/>
                  </a:srgbClr>
                </a:outerShdw>
              </a:effectLst>
            </a:endParaRPr>
          </a:p>
        </p:txBody>
      </p:sp>
      <p:pic>
        <p:nvPicPr>
          <p:cNvPr id="6" name="Picture 5">
            <a:extLst>
              <a:ext uri="{FF2B5EF4-FFF2-40B4-BE49-F238E27FC236}">
                <a16:creationId xmlns="" xmlns:a16="http://schemas.microsoft.com/office/drawing/2014/main" id="{9B2BDEFE-A01F-4C9A-84AA-0CF77677E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3375" y="1544377"/>
            <a:ext cx="3389804" cy="1906764"/>
          </a:xfrm>
          <a:prstGeom prst="rect">
            <a:avLst/>
          </a:prstGeom>
        </p:spPr>
      </p:pic>
    </p:spTree>
    <p:extLst>
      <p:ext uri="{BB962C8B-B14F-4D97-AF65-F5344CB8AC3E}">
        <p14:creationId xmlns:p14="http://schemas.microsoft.com/office/powerpoint/2010/main" val="950899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 xmlns:a16="http://schemas.microsoft.com/office/drawing/2014/main" id="{1D47B1AF-BFE4-4644-A6D2-7631D080464F}"/>
              </a:ext>
            </a:extLst>
          </p:cNvPr>
          <p:cNvSpPr>
            <a:spLocks noGrp="1"/>
          </p:cNvSpPr>
          <p:nvPr>
            <p:ph type="subTitle" idx="1"/>
          </p:nvPr>
        </p:nvSpPr>
        <p:spPr>
          <a:xfrm>
            <a:off x="466531" y="3965510"/>
            <a:ext cx="11131419" cy="2444620"/>
          </a:xfrm>
        </p:spPr>
        <p:txBody>
          <a:bodyPr>
            <a:normAutofit/>
          </a:bodyPr>
          <a:lstStyle/>
          <a:p>
            <a:pPr marL="457200" indent="-457200" algn="just">
              <a:lnSpc>
                <a:spcPct val="150000"/>
              </a:lnSpc>
              <a:buAutoNum type="arabicPeriod"/>
            </a:pPr>
            <a:endParaRPr lang="sr-Latn-RS" dirty="0"/>
          </a:p>
          <a:p>
            <a:pPr marL="457200" indent="-457200" algn="just">
              <a:lnSpc>
                <a:spcPct val="150000"/>
              </a:lnSpc>
              <a:buAutoNum type="arabicPeriod"/>
            </a:pPr>
            <a:endParaRPr lang="en-US" dirty="0"/>
          </a:p>
        </p:txBody>
      </p:sp>
      <p:graphicFrame>
        <p:nvGraphicFramePr>
          <p:cNvPr id="6" name="Diagram 5">
            <a:extLst>
              <a:ext uri="{FF2B5EF4-FFF2-40B4-BE49-F238E27FC236}">
                <a16:creationId xmlns="" xmlns:a16="http://schemas.microsoft.com/office/drawing/2014/main" id="{DCB5FB24-6C44-422D-92D4-057417F6A08D}"/>
              </a:ext>
            </a:extLst>
          </p:cNvPr>
          <p:cNvGraphicFramePr/>
          <p:nvPr>
            <p:extLst>
              <p:ext uri="{D42A27DB-BD31-4B8C-83A1-F6EECF244321}">
                <p14:modId xmlns:p14="http://schemas.microsoft.com/office/powerpoint/2010/main" val="232375191"/>
              </p:ext>
            </p:extLst>
          </p:nvPr>
        </p:nvGraphicFramePr>
        <p:xfrm>
          <a:off x="401216" y="1390261"/>
          <a:ext cx="10291666" cy="5206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91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for your attention - Buy this stock illustration and explore  similar illustrations at Adobe Stock | Adobe Stock">
            <a:extLst>
              <a:ext uri="{FF2B5EF4-FFF2-40B4-BE49-F238E27FC236}">
                <a16:creationId xmlns="" xmlns:a16="http://schemas.microsoft.com/office/drawing/2014/main" id="{CCFE283A-59FD-4590-AA7A-BF5F9DA97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664" y="2216409"/>
            <a:ext cx="47625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6A34546E-2190-4006-A511-3D1A71412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Thank you for your attention - Buy this stock illustration and explore  similar illustrations at Adobe Stock | Adobe Stock">
            <a:extLst>
              <a:ext uri="{FF2B5EF4-FFF2-40B4-BE49-F238E27FC236}">
                <a16:creationId xmlns="" xmlns:a16="http://schemas.microsoft.com/office/drawing/2014/main" id="{36348F82-D432-4FE8-922D-E778E221E0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84" b="9313"/>
          <a:stretch/>
        </p:blipFill>
        <p:spPr bwMode="auto">
          <a:xfrm>
            <a:off x="7128906" y="1541187"/>
            <a:ext cx="4762500" cy="2529191"/>
          </a:xfrm>
          <a:prstGeom prst="rect">
            <a:avLst/>
          </a:prstGeom>
          <a:gradFill>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29" name="Graphic 12" descr="Email">
            <a:extLst>
              <a:ext uri="{FF2B5EF4-FFF2-40B4-BE49-F238E27FC236}">
                <a16:creationId xmlns="" xmlns:a16="http://schemas.microsoft.com/office/drawing/2014/main" id="{DD1670C0-0CDA-4054-AFD7-6D90313395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565070" y="3568959"/>
            <a:ext cx="869404" cy="798478"/>
          </a:xfrm>
          <a:prstGeom prst="rect">
            <a:avLst/>
          </a:prstGeom>
        </p:spPr>
      </p:pic>
      <p:sp>
        <p:nvSpPr>
          <p:cNvPr id="2" name="Rectangle 1"/>
          <p:cNvSpPr/>
          <p:nvPr/>
        </p:nvSpPr>
        <p:spPr>
          <a:xfrm flipH="1">
            <a:off x="409573" y="2828836"/>
            <a:ext cx="5207455" cy="2817759"/>
          </a:xfrm>
          <a:prstGeom prst="rect">
            <a:avLst/>
          </a:prstGeom>
        </p:spPr>
        <p:txBody>
          <a:bodyPr wrap="square">
            <a:spAutoFit/>
          </a:bodyPr>
          <a:lstStyle/>
          <a:p>
            <a:pPr algn="ctr"/>
            <a:endParaRPr lang="en-US" dirty="0">
              <a:latin typeface="Georgia" panose="02040502050405020303" pitchFamily="18" charset="0"/>
              <a:ea typeface="Open Sans Extrabold" panose="020B0906030804020204" pitchFamily="34" charset="0"/>
              <a:cs typeface="Open Sans Extrabold" panose="020B0906030804020204" pitchFamily="34" charset="0"/>
            </a:endParaRPr>
          </a:p>
          <a:p>
            <a:pPr algn="ctr"/>
            <a:endParaRPr lang="en-US" dirty="0">
              <a:latin typeface="Georgia" panose="02040502050405020303" pitchFamily="18" charset="0"/>
              <a:ea typeface="Open Sans Extrabold" panose="020B0906030804020204" pitchFamily="34" charset="0"/>
              <a:cs typeface="Open Sans Extrabold" panose="020B0906030804020204" pitchFamily="34" charset="0"/>
            </a:endParaRPr>
          </a:p>
          <a:p>
            <a:pPr algn="ctr"/>
            <a:endParaRPr lang="en-US" dirty="0">
              <a:latin typeface="Georgia" panose="02040502050405020303" pitchFamily="18" charset="0"/>
              <a:ea typeface="Open Sans Extrabold" panose="020B0906030804020204" pitchFamily="34" charset="0"/>
              <a:cs typeface="Open Sans Extrabold" panose="020B0906030804020204" pitchFamily="34" charset="0"/>
            </a:endParaRPr>
          </a:p>
          <a:p>
            <a:pPr algn="ctr"/>
            <a:endParaRPr lang="en-US" dirty="0">
              <a:latin typeface="Georgia" panose="02040502050405020303" pitchFamily="18" charset="0"/>
              <a:ea typeface="Open Sans Extrabold" panose="020B0906030804020204" pitchFamily="34" charset="0"/>
              <a:cs typeface="Open Sans Extrabold" panose="020B0906030804020204" pitchFamily="34" charset="0"/>
            </a:endParaRPr>
          </a:p>
          <a:p>
            <a:pPr algn="ctr"/>
            <a:endParaRPr lang="en-US" dirty="0">
              <a:latin typeface="Georgia" panose="02040502050405020303" pitchFamily="18" charset="0"/>
              <a:ea typeface="Open Sans Extrabold" panose="020B0906030804020204" pitchFamily="34" charset="0"/>
              <a:cs typeface="Open Sans Extrabold" panose="020B0906030804020204" pitchFamily="34" charset="0"/>
            </a:endParaRPr>
          </a:p>
          <a:p>
            <a:pPr algn="ctr"/>
            <a:endParaRPr lang="en-US" dirty="0">
              <a:latin typeface="Georgia" panose="02040502050405020303" pitchFamily="18" charset="0"/>
              <a:ea typeface="Open Sans Extrabold" panose="020B0906030804020204" pitchFamily="34" charset="0"/>
              <a:cs typeface="Open Sans Extrabold" panose="020B0906030804020204" pitchFamily="34" charset="0"/>
            </a:endParaRPr>
          </a:p>
          <a:p>
            <a:pPr algn="ctr"/>
            <a:r>
              <a:rPr lang="en-US" dirty="0">
                <a:latin typeface="Georgia" panose="02040502050405020303" pitchFamily="18" charset="0"/>
                <a:ea typeface="Open Sans Extrabold" panose="020B0906030804020204" pitchFamily="34" charset="0"/>
                <a:cs typeface="Open Sans Extrabold" panose="020B0906030804020204" pitchFamily="34" charset="0"/>
              </a:rPr>
              <a:t>Email </a:t>
            </a:r>
          </a:p>
          <a:p>
            <a:pPr algn="ctr">
              <a:lnSpc>
                <a:spcPct val="150000"/>
              </a:lnSpc>
            </a:pPr>
            <a:r>
              <a:rPr lang="en-US" dirty="0" err="1">
                <a:latin typeface="Georgia" panose="02040502050405020303" pitchFamily="18" charset="0"/>
                <a:ea typeface="Open Sans Light" panose="020B0306030504020204" pitchFamily="34" charset="0"/>
                <a:cs typeface="Open Sans Light" panose="020B0306030504020204" pitchFamily="34" charset="0"/>
                <a:hlinkClick r:id="rId6"/>
              </a:rPr>
              <a:t>alavuk@pravni-fakultet.info</a:t>
            </a:r>
            <a:endParaRPr lang="en-US" dirty="0">
              <a:latin typeface="Georgia" panose="02040502050405020303" pitchFamily="18" charset="0"/>
              <a:ea typeface="Open Sans Light" panose="020B0306030504020204" pitchFamily="34" charset="0"/>
              <a:cs typeface="Open Sans Light" panose="020B0306030504020204" pitchFamily="34" charset="0"/>
            </a:endParaRPr>
          </a:p>
          <a:p>
            <a:pPr>
              <a:lnSpc>
                <a:spcPct val="150000"/>
              </a:lnSpc>
            </a:pPr>
            <a:r>
              <a:rPr lang="en-US" dirty="0">
                <a:latin typeface="Georgia" panose="02040502050405020303" pitchFamily="18" charset="0"/>
                <a:ea typeface="Open Sans Light" panose="020B0306030504020204" pitchFamily="34" charset="0"/>
                <a:cs typeface="Open Sans Light" panose="020B0306030504020204" pitchFamily="34" charset="0"/>
                <a:hlinkClick r:id="rId7"/>
              </a:rPr>
              <a:t>marijana.mladenov@privrednaakademija.edu.rs</a:t>
            </a:r>
            <a:r>
              <a:rPr lang="en-US" dirty="0">
                <a:latin typeface="Georgia" panose="02040502050405020303" pitchFamily="18" charset="0"/>
                <a:ea typeface="Open Sans Light" panose="020B0306030504020204" pitchFamily="34" charset="0"/>
                <a:cs typeface="Open Sans Light" panose="020B0306030504020204" pitchFamily="34" charset="0"/>
              </a:rPr>
              <a:t> </a:t>
            </a:r>
            <a:endParaRPr lang="en-US" dirty="0"/>
          </a:p>
        </p:txBody>
      </p:sp>
    </p:spTree>
    <p:extLst>
      <p:ext uri="{BB962C8B-B14F-4D97-AF65-F5344CB8AC3E}">
        <p14:creationId xmlns:p14="http://schemas.microsoft.com/office/powerpoint/2010/main" val="90313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6648FDBC-6DC5-4538-95CD-62D4CE5DCA3D}"/>
              </a:ext>
            </a:extLst>
          </p:cNvPr>
          <p:cNvSpPr>
            <a:spLocks noGrp="1"/>
          </p:cNvSpPr>
          <p:nvPr>
            <p:ph type="ctrTitle"/>
          </p:nvPr>
        </p:nvSpPr>
        <p:spPr>
          <a:xfrm>
            <a:off x="1524000" y="1651517"/>
            <a:ext cx="9144000" cy="1474860"/>
          </a:xfrm>
        </p:spPr>
        <p:txBody>
          <a:bodyPr>
            <a:normAutofit/>
          </a:bodyPr>
          <a:lstStyle/>
          <a:p>
            <a:r>
              <a:rPr lang="en-GB" sz="4000" dirty="0"/>
              <a:t>The Human Rights Implications of Climate Change</a:t>
            </a:r>
            <a:endParaRPr lang="en-US" sz="4000" b="1" dirty="0">
              <a:effectLst>
                <a:outerShdw blurRad="38100" dist="38100" dir="2700000" algn="tl">
                  <a:srgbClr val="000000">
                    <a:alpha val="43137"/>
                  </a:srgbClr>
                </a:outerShdw>
              </a:effectLst>
            </a:endParaRPr>
          </a:p>
        </p:txBody>
      </p:sp>
      <p:sp>
        <p:nvSpPr>
          <p:cNvPr id="3" name="Subtitle 2">
            <a:extLst>
              <a:ext uri="{FF2B5EF4-FFF2-40B4-BE49-F238E27FC236}">
                <a16:creationId xmlns="" xmlns:a16="http://schemas.microsoft.com/office/drawing/2014/main" id="{1D47B1AF-BFE4-4644-A6D2-7631D080464F}"/>
              </a:ext>
            </a:extLst>
          </p:cNvPr>
          <p:cNvSpPr>
            <a:spLocks noGrp="1"/>
          </p:cNvSpPr>
          <p:nvPr>
            <p:ph type="subTitle" idx="1"/>
          </p:nvPr>
        </p:nvSpPr>
        <p:spPr>
          <a:xfrm>
            <a:off x="4739950" y="4935893"/>
            <a:ext cx="6690049" cy="1119673"/>
          </a:xfrm>
        </p:spPr>
        <p:txBody>
          <a:bodyPr>
            <a:normAutofit/>
          </a:bodyPr>
          <a:lstStyle/>
          <a:p>
            <a:pPr algn="r"/>
            <a:r>
              <a:rPr lang="sr-Latn-RS" dirty="0"/>
              <a:t>Doc. dr Marijana Mladenov</a:t>
            </a:r>
          </a:p>
        </p:txBody>
      </p:sp>
    </p:spTree>
    <p:extLst>
      <p:ext uri="{BB962C8B-B14F-4D97-AF65-F5344CB8AC3E}">
        <p14:creationId xmlns:p14="http://schemas.microsoft.com/office/powerpoint/2010/main" val="18202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 xmlns:a16="http://schemas.microsoft.com/office/drawing/2014/main" id="{1D47B1AF-BFE4-4644-A6D2-7631D080464F}"/>
              </a:ext>
            </a:extLst>
          </p:cNvPr>
          <p:cNvSpPr>
            <a:spLocks noGrp="1"/>
          </p:cNvSpPr>
          <p:nvPr>
            <p:ph type="subTitle" idx="1"/>
          </p:nvPr>
        </p:nvSpPr>
        <p:spPr>
          <a:xfrm>
            <a:off x="223935" y="1371600"/>
            <a:ext cx="11709918" cy="4460033"/>
          </a:xfrm>
        </p:spPr>
        <p:txBody>
          <a:bodyPr>
            <a:noAutofit/>
          </a:bodyPr>
          <a:lstStyle/>
          <a:p>
            <a:pPr algn="just">
              <a:lnSpc>
                <a:spcPct val="170000"/>
              </a:lnSpc>
            </a:pPr>
            <a:endParaRPr lang="en-US" sz="2000" dirty="0">
              <a:latin typeface="Times New Roman" panose="02020603050405020304" pitchFamily="18" charset="0"/>
              <a:cs typeface="Times New Roman" panose="02020603050405020304" pitchFamily="18" charset="0"/>
            </a:endParaRPr>
          </a:p>
          <a:p>
            <a:pPr marL="342900" indent="-342900" algn="just">
              <a:lnSpc>
                <a:spcPct val="170000"/>
              </a:lnSpc>
              <a:buFont typeface="Arial" panose="020B0604020202020204" pitchFamily="34" charset="0"/>
              <a:buChar char="•"/>
            </a:pPr>
            <a:endParaRPr lang="en-US" sz="2000" dirty="0"/>
          </a:p>
        </p:txBody>
      </p:sp>
      <p:sp>
        <p:nvSpPr>
          <p:cNvPr id="2" name="Horizontal Scroll 1"/>
          <p:cNvSpPr/>
          <p:nvPr/>
        </p:nvSpPr>
        <p:spPr>
          <a:xfrm>
            <a:off x="1285875" y="1885949"/>
            <a:ext cx="9229725" cy="221932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38100" dist="38100" dir="2700000" algn="tl">
                    <a:srgbClr val="000000">
                      <a:alpha val="43137"/>
                    </a:srgbClr>
                  </a:outerShdw>
                </a:effectLst>
              </a:rPr>
              <a:t> “CLIMATE CHANGE IS AN URGENT GLOBAL PROBLEM REQUIRING A GLOBAL SOLUTION.”</a:t>
            </a:r>
          </a:p>
        </p:txBody>
      </p:sp>
      <p:sp>
        <p:nvSpPr>
          <p:cNvPr id="4" name="Rectangle 3"/>
          <p:cNvSpPr/>
          <p:nvPr/>
        </p:nvSpPr>
        <p:spPr>
          <a:xfrm>
            <a:off x="3165967" y="3244334"/>
            <a:ext cx="7341240" cy="1477328"/>
          </a:xfrm>
          <a:prstGeom prst="rect">
            <a:avLst/>
          </a:prstGeom>
        </p:spPr>
        <p:txBody>
          <a:bodyPr wrap="none">
            <a:spAutoFit/>
          </a:bodyPr>
          <a:lstStyle/>
          <a:p>
            <a:endParaRPr lang="en-US" dirty="0"/>
          </a:p>
          <a:p>
            <a:endParaRPr lang="en-US" dirty="0"/>
          </a:p>
          <a:p>
            <a:endParaRPr lang="en-US" dirty="0"/>
          </a:p>
          <a:p>
            <a:endParaRPr lang="en-US" dirty="0"/>
          </a:p>
          <a:p>
            <a:r>
              <a:rPr lang="en-US" dirty="0"/>
              <a:t>                             the United Nations Human Rights Council’s Resolution 26/27</a:t>
            </a:r>
          </a:p>
        </p:txBody>
      </p:sp>
    </p:spTree>
    <p:extLst>
      <p:ext uri="{BB962C8B-B14F-4D97-AF65-F5344CB8AC3E}">
        <p14:creationId xmlns:p14="http://schemas.microsoft.com/office/powerpoint/2010/main" val="1312709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 xmlns:a16="http://schemas.microsoft.com/office/drawing/2014/main" id="{1D47B1AF-BFE4-4644-A6D2-7631D080464F}"/>
              </a:ext>
            </a:extLst>
          </p:cNvPr>
          <p:cNvSpPr>
            <a:spLocks noGrp="1"/>
          </p:cNvSpPr>
          <p:nvPr>
            <p:ph type="subTitle" idx="1"/>
          </p:nvPr>
        </p:nvSpPr>
        <p:spPr>
          <a:xfrm>
            <a:off x="6867163" y="6652675"/>
            <a:ext cx="3468044" cy="1731438"/>
          </a:xfrm>
        </p:spPr>
        <p:txBody>
          <a:bodyPr>
            <a:normAutofit fontScale="25000" lnSpcReduction="20000"/>
          </a:bodyPr>
          <a:lstStyle/>
          <a:p>
            <a:pPr algn="l"/>
            <a:endParaRPr lang="en-US" b="0" i="0" dirty="0">
              <a:solidFill>
                <a:srgbClr val="333333"/>
              </a:solidFill>
              <a:effectLst/>
              <a:latin typeface="Arial" panose="020B0604020202020204" pitchFamily="34" charset="0"/>
            </a:endParaRPr>
          </a:p>
          <a:p>
            <a:pPr algn="l"/>
            <a:endParaRPr lang="en-US" dirty="0">
              <a:solidFill>
                <a:srgbClr val="333333"/>
              </a:solidFill>
              <a:latin typeface="Arial" panose="020B0604020202020204" pitchFamily="34" charset="0"/>
            </a:endParaRPr>
          </a:p>
          <a:p>
            <a:pPr algn="l"/>
            <a:endParaRPr lang="en-US" b="0" i="0" dirty="0">
              <a:solidFill>
                <a:srgbClr val="333333"/>
              </a:solidFill>
              <a:effectLst/>
              <a:latin typeface="Arial" panose="020B0604020202020204" pitchFamily="34" charset="0"/>
            </a:endParaRPr>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b="0" i="0" dirty="0">
              <a:solidFill>
                <a:srgbClr val="333333"/>
              </a:solidFill>
              <a:effectLst/>
              <a:latin typeface="Arial" panose="020B0604020202020204" pitchFamily="34" charset="0"/>
            </a:endParaRPr>
          </a:p>
          <a:p>
            <a:pPr algn="l"/>
            <a:endParaRPr lang="en-US" dirty="0">
              <a:solidFill>
                <a:srgbClr val="333333"/>
              </a:solidFill>
              <a:latin typeface="Arial" panose="020B0604020202020204" pitchFamily="34" charset="0"/>
            </a:endParaRPr>
          </a:p>
          <a:p>
            <a:pPr algn="l"/>
            <a:endParaRPr lang="en-US" b="0" i="0" dirty="0">
              <a:solidFill>
                <a:srgbClr val="333333"/>
              </a:solidFill>
              <a:effectLst/>
              <a:latin typeface="Arial" panose="020B0604020202020204" pitchFamily="34" charset="0"/>
            </a:endParaRPr>
          </a:p>
          <a:p>
            <a:pPr algn="l"/>
            <a:endParaRPr lang="en-US" dirty="0">
              <a:solidFill>
                <a:srgbClr val="333333"/>
              </a:solidFill>
              <a:latin typeface="Arial" panose="020B0604020202020204" pitchFamily="34" charset="0"/>
            </a:endParaRPr>
          </a:p>
          <a:p>
            <a:pPr algn="l"/>
            <a:endParaRPr lang="en-US" b="0" i="0" dirty="0">
              <a:solidFill>
                <a:srgbClr val="333333"/>
              </a:solidFill>
              <a:effectLst/>
              <a:latin typeface="Arial" panose="020B0604020202020204" pitchFamily="34" charset="0"/>
            </a:endParaRPr>
          </a:p>
          <a:p>
            <a:pPr algn="l"/>
            <a:r>
              <a:rPr lang="en-US" sz="1800" b="0" i="0" dirty="0">
                <a:solidFill>
                  <a:srgbClr val="333333"/>
                </a:solidFill>
                <a:effectLst/>
                <a:latin typeface="Arial" panose="020B0604020202020204" pitchFamily="34" charset="0"/>
              </a:rPr>
              <a:t>                                        </a:t>
            </a:r>
          </a:p>
          <a:p>
            <a:r>
              <a:rPr lang="en-US" dirty="0"/>
              <a:t/>
            </a:r>
            <a:br>
              <a:rPr lang="en-US" dirty="0"/>
            </a:br>
            <a:endParaRPr lang="en-US" dirty="0"/>
          </a:p>
        </p:txBody>
      </p:sp>
      <p:sp>
        <p:nvSpPr>
          <p:cNvPr id="4" name="Right Arrow 3"/>
          <p:cNvSpPr/>
          <p:nvPr/>
        </p:nvSpPr>
        <p:spPr>
          <a:xfrm>
            <a:off x="1335920" y="1612144"/>
            <a:ext cx="3067112" cy="1599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INTERNATIONAL CLIMATE CHANGE LAW</a:t>
            </a:r>
          </a:p>
        </p:txBody>
      </p:sp>
      <p:sp>
        <p:nvSpPr>
          <p:cNvPr id="6" name="Left Arrow 5"/>
          <p:cNvSpPr/>
          <p:nvPr/>
        </p:nvSpPr>
        <p:spPr>
          <a:xfrm>
            <a:off x="6981582" y="1678458"/>
            <a:ext cx="3155194" cy="15922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INTERNATIONAL ENVIRONMENTAL LAW</a:t>
            </a:r>
          </a:p>
        </p:txBody>
      </p:sp>
      <p:sp>
        <p:nvSpPr>
          <p:cNvPr id="7" name="Right Arrow 6"/>
          <p:cNvSpPr/>
          <p:nvPr/>
        </p:nvSpPr>
        <p:spPr>
          <a:xfrm>
            <a:off x="1416944" y="4823617"/>
            <a:ext cx="3033350" cy="1599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INTERNATIONAL ENVIRONMENTAL LAW</a:t>
            </a:r>
          </a:p>
        </p:txBody>
      </p:sp>
      <p:sp>
        <p:nvSpPr>
          <p:cNvPr id="9" name="Left Arrow 8"/>
          <p:cNvSpPr/>
          <p:nvPr/>
        </p:nvSpPr>
        <p:spPr>
          <a:xfrm>
            <a:off x="7045747" y="4646592"/>
            <a:ext cx="3224863" cy="15922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INTERNATIONAL HUMAN RIGHTS LAW</a:t>
            </a:r>
          </a:p>
        </p:txBody>
      </p:sp>
      <p:pic>
        <p:nvPicPr>
          <p:cNvPr id="1026" name="Picture 2" descr="Human Rights and Climate Change: What Role for the European Convention on Human  Rights? - Newsro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260" y="3103446"/>
            <a:ext cx="3060426" cy="17201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80509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85775" y="1495425"/>
            <a:ext cx="5848350" cy="4801314"/>
          </a:xfrm>
          <a:prstGeom prst="rect">
            <a:avLst/>
          </a:prstGeom>
        </p:spPr>
        <p:txBody>
          <a:bodyPr wrap="square">
            <a:spAutoFit/>
          </a:bodyPr>
          <a:lstStyle/>
          <a:p>
            <a:pPr marL="285750" indent="-285750">
              <a:buFont typeface="Wingdings" panose="05000000000000000000" pitchFamily="2" charset="2"/>
              <a:buChar char="Ø"/>
            </a:pPr>
            <a:r>
              <a:rPr lang="en-US" dirty="0"/>
              <a:t>Climate change poses an enormous threat to the lives and well-being of individuals and communities across the world</a:t>
            </a:r>
          </a:p>
          <a:p>
            <a:endParaRPr lang="en-US" dirty="0"/>
          </a:p>
          <a:p>
            <a:pPr marL="285750" indent="-285750">
              <a:buFont typeface="Wingdings" panose="05000000000000000000" pitchFamily="2" charset="2"/>
              <a:buChar char="Ø"/>
            </a:pPr>
            <a:r>
              <a:rPr lang="en-US" dirty="0"/>
              <a:t>Climate change is already contributing to drought, ecosystem degradation, and food shortages across the world</a:t>
            </a:r>
          </a:p>
          <a:p>
            <a:endParaRPr lang="en-US" dirty="0"/>
          </a:p>
          <a:p>
            <a:pPr marL="285750" indent="-285750">
              <a:buFont typeface="Wingdings" panose="05000000000000000000" pitchFamily="2" charset="2"/>
              <a:buChar char="Ø"/>
            </a:pPr>
            <a:r>
              <a:rPr lang="en-US" dirty="0"/>
              <a:t>The nature of the linkages between the environment and human rights has been debated for years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 United Nations agencies and national governments have explicitly acknowledged that climate change and responses to climate change can impair human rights, however there has been less agreement on the corresponding obligations of governments and private actors to address this problem</a:t>
            </a:r>
            <a:endParaRPr lang="en-US" b="1" dirty="0"/>
          </a:p>
        </p:txBody>
      </p:sp>
      <p:pic>
        <p:nvPicPr>
          <p:cNvPr id="5122" name="Picture 2" descr="Human Rights and Climate Change – Impacts on Livelihoods - Foundation for  Integrated Rural 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081568"/>
            <a:ext cx="4914900" cy="376678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52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A34546E-2190-4006-A511-3D1A71412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 xmlns:a16="http://schemas.microsoft.com/office/drawing/2014/main" id="{1D47B1AF-BFE4-4644-A6D2-7631D080464F}"/>
              </a:ext>
            </a:extLst>
          </p:cNvPr>
          <p:cNvSpPr>
            <a:spLocks noGrp="1"/>
          </p:cNvSpPr>
          <p:nvPr>
            <p:ph type="subTitle" idx="1"/>
          </p:nvPr>
        </p:nvSpPr>
        <p:spPr>
          <a:xfrm>
            <a:off x="345233" y="1362269"/>
            <a:ext cx="11402007" cy="4711959"/>
          </a:xfrm>
        </p:spPr>
        <p:txBody>
          <a:bodyPr>
            <a:normAutofit/>
          </a:bodyPr>
          <a:lstStyle/>
          <a:p>
            <a:pPr>
              <a:lnSpc>
                <a:spcPct val="150000"/>
              </a:lnSpc>
            </a:pPr>
            <a:r>
              <a:rPr lang="en-US" dirty="0"/>
              <a:t>Climate change threatens the effective enjoyment of a range of human rights including:</a:t>
            </a:r>
            <a:r>
              <a:rPr lang="en-US" dirty="0">
                <a:solidFill>
                  <a:schemeClr val="accent1">
                    <a:lumMod val="50000"/>
                  </a:schemeClr>
                </a:solidFill>
              </a:rPr>
              <a:t> </a:t>
            </a:r>
          </a:p>
        </p:txBody>
      </p:sp>
      <p:graphicFrame>
        <p:nvGraphicFramePr>
          <p:cNvPr id="4" name="Diagram 3">
            <a:extLst>
              <a:ext uri="{FF2B5EF4-FFF2-40B4-BE49-F238E27FC236}">
                <a16:creationId xmlns="" xmlns:a16="http://schemas.microsoft.com/office/drawing/2014/main" id="{9A4F82AF-3093-4170-AC1A-BBB48606D13D}"/>
              </a:ext>
            </a:extLst>
          </p:cNvPr>
          <p:cNvGraphicFramePr/>
          <p:nvPr>
            <p:extLst>
              <p:ext uri="{D42A27DB-BD31-4B8C-83A1-F6EECF244321}">
                <p14:modId xmlns:p14="http://schemas.microsoft.com/office/powerpoint/2010/main" val="380942827"/>
              </p:ext>
            </p:extLst>
          </p:nvPr>
        </p:nvGraphicFramePr>
        <p:xfrm>
          <a:off x="680665" y="1979299"/>
          <a:ext cx="10468946" cy="40949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511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 y="0"/>
            <a:ext cx="12192000" cy="6858000"/>
          </a:xfrm>
          <a:prstGeom prst="rect">
            <a:avLst/>
          </a:prstGeom>
        </p:spPr>
      </p:pic>
      <p:sp>
        <p:nvSpPr>
          <p:cNvPr id="6" name="TextBox 5">
            <a:extLst>
              <a:ext uri="{FF2B5EF4-FFF2-40B4-BE49-F238E27FC236}">
                <a16:creationId xmlns="" xmlns:a16="http://schemas.microsoft.com/office/drawing/2014/main" id="{13B6EED8-FD88-4E03-87CA-196316B9C7F9}"/>
              </a:ext>
            </a:extLst>
          </p:cNvPr>
          <p:cNvSpPr txBox="1"/>
          <p:nvPr/>
        </p:nvSpPr>
        <p:spPr>
          <a:xfrm>
            <a:off x="3048778" y="1720840"/>
            <a:ext cx="6097554" cy="646331"/>
          </a:xfrm>
          <a:prstGeom prst="rect">
            <a:avLst/>
          </a:prstGeom>
          <a:noFill/>
        </p:spPr>
        <p:txBody>
          <a:bodyPr wrap="square">
            <a:spAutoFit/>
          </a:bodyPr>
          <a:lstStyle/>
          <a:p>
            <a:pPr algn="l"/>
            <a:endParaRPr lang="en-US" b="0" i="0" dirty="0">
              <a:solidFill>
                <a:srgbClr val="000000"/>
              </a:solidFill>
              <a:effectLst/>
              <a:latin typeface="Verdana" panose="020B0604030504040204" pitchFamily="34" charset="0"/>
            </a:endParaRPr>
          </a:p>
          <a:p>
            <a:pPr algn="l"/>
            <a:endParaRPr lang="en-US" b="0" i="0" dirty="0">
              <a:solidFill>
                <a:srgbClr val="000000"/>
              </a:solidFill>
              <a:effectLst/>
              <a:latin typeface="Verdana" panose="020B0604030504040204" pitchFamily="34" charset="0"/>
            </a:endParaRPr>
          </a:p>
        </p:txBody>
      </p:sp>
      <p:sp>
        <p:nvSpPr>
          <p:cNvPr id="3" name="Rectangle 2"/>
          <p:cNvSpPr/>
          <p:nvPr/>
        </p:nvSpPr>
        <p:spPr>
          <a:xfrm>
            <a:off x="480291" y="1570182"/>
            <a:ext cx="10352550" cy="3970318"/>
          </a:xfrm>
          <a:prstGeom prst="rect">
            <a:avLst/>
          </a:prstGeom>
        </p:spPr>
        <p:txBody>
          <a:bodyPr wrap="square">
            <a:spAutoFit/>
          </a:bodyPr>
          <a:lstStyle/>
          <a:p>
            <a:pPr algn="ctr"/>
            <a:r>
              <a:rPr lang="en-US" b="1" dirty="0" err="1"/>
              <a:t>OHCHR’s</a:t>
            </a:r>
            <a:r>
              <a:rPr lang="en-US" b="1" dirty="0"/>
              <a:t> Key Messages on Human Rights and Climate Change at the 21st Conference of the Parties to the United Nations Framework Convention on Climate Change</a:t>
            </a:r>
          </a:p>
          <a:p>
            <a:pPr algn="ctr"/>
            <a:endParaRPr lang="en-US" b="1" dirty="0"/>
          </a:p>
          <a:p>
            <a:pPr algn="ctr"/>
            <a:endParaRPr lang="en-US" b="1" dirty="0"/>
          </a:p>
          <a:p>
            <a:pPr marL="342900" indent="-342900" algn="just">
              <a:buAutoNum type="arabicPeriod"/>
            </a:pPr>
            <a:r>
              <a:rPr lang="en-US" dirty="0"/>
              <a:t>To mitigate climate change and to prevent its negative human rights impacts</a:t>
            </a:r>
            <a:r>
              <a:rPr lang="en-US" b="1" dirty="0"/>
              <a:t> </a:t>
            </a:r>
          </a:p>
          <a:p>
            <a:pPr marL="342900" indent="-342900" algn="just">
              <a:buAutoNum type="arabicPeriod"/>
            </a:pPr>
            <a:r>
              <a:rPr lang="en-US" dirty="0"/>
              <a:t>To ensure that all persons have the necessary capacity to adapt to climate change</a:t>
            </a:r>
          </a:p>
          <a:p>
            <a:pPr marL="342900" indent="-342900" algn="just">
              <a:buAutoNum type="arabicPeriod"/>
            </a:pPr>
            <a:r>
              <a:rPr lang="en-US" dirty="0"/>
              <a:t>To ensure accountability and effective remedy for human rights harms caused by climate change</a:t>
            </a:r>
          </a:p>
          <a:p>
            <a:pPr marL="342900" indent="-342900" algn="just">
              <a:buAutoNum type="arabicPeriod"/>
            </a:pPr>
            <a:r>
              <a:rPr lang="en-US" dirty="0"/>
              <a:t>To mobilize maximum available resources for sustainable, human rights-based development</a:t>
            </a:r>
          </a:p>
          <a:p>
            <a:pPr marL="342900" indent="-342900" algn="just">
              <a:buAutoNum type="arabicPeriod"/>
            </a:pPr>
            <a:r>
              <a:rPr lang="en-US" dirty="0"/>
              <a:t>International cooperation</a:t>
            </a:r>
          </a:p>
          <a:p>
            <a:pPr algn="just"/>
            <a:r>
              <a:rPr lang="en-US" dirty="0"/>
              <a:t>6.   To ensure equity in climate action: </a:t>
            </a:r>
          </a:p>
          <a:p>
            <a:pPr algn="just"/>
            <a:r>
              <a:rPr lang="en-US" dirty="0"/>
              <a:t>7.   To guarantee that everyone enjoys the benefits of science and its applications</a:t>
            </a:r>
          </a:p>
          <a:p>
            <a:pPr algn="just"/>
            <a:r>
              <a:rPr lang="en-US" dirty="0"/>
              <a:t>8.   To protect human rights from business harms</a:t>
            </a:r>
          </a:p>
          <a:p>
            <a:pPr algn="just"/>
            <a:r>
              <a:rPr lang="en-US" dirty="0"/>
              <a:t>9.   To guarantee equality and non-discrimination</a:t>
            </a:r>
          </a:p>
          <a:p>
            <a:pPr algn="just"/>
            <a:r>
              <a:rPr lang="en-US" dirty="0"/>
              <a:t>10. To ensure meaningful and informed participation</a:t>
            </a:r>
          </a:p>
        </p:txBody>
      </p:sp>
      <mc:AlternateContent xmlns:mc="http://schemas.openxmlformats.org/markup-compatibility/2006">
        <mc:Choice xmlns="" xmlns:am3d="http://schemas.microsoft.com/office/drawing/2017/model3d" Requires="am3d">
          <p:graphicFrame>
            <p:nvGraphicFramePr>
              <p:cNvPr id="7" name="3D Model 6" descr="Share symbol">
                <a:extLst>
                  <a:ext uri="{FF2B5EF4-FFF2-40B4-BE49-F238E27FC236}">
                    <a16:creationId xmlns:a16="http://schemas.microsoft.com/office/drawing/2014/main" id="{F9D5A5AC-8DF8-4451-9973-2BEF776BE601}"/>
                  </a:ext>
                </a:extLst>
              </p:cNvPr>
              <p:cNvGraphicFramePr>
                <a:graphicFrameLocks noChangeAspect="1"/>
              </p:cNvGraphicFramePr>
              <p:nvPr>
                <p:extLst>
                  <p:ext uri="{D42A27DB-BD31-4B8C-83A1-F6EECF244321}">
                    <p14:modId xmlns:p14="http://schemas.microsoft.com/office/powerpoint/2010/main" val="2475165070"/>
                  </p:ext>
                </p:extLst>
              </p:nvPr>
            </p:nvGraphicFramePr>
            <p:xfrm>
              <a:off x="8468882" y="3898416"/>
              <a:ext cx="3838395" cy="2924039"/>
            </p:xfrm>
            <a:graphic>
              <a:graphicData uri="http://schemas.microsoft.com/office/drawing/2017/model3d">
                <am3d:model3d r:embed="rId3">
                  <am3d:spPr>
                    <a:xfrm>
                      <a:off x="0" y="0"/>
                      <a:ext cx="3838395" cy="2924039"/>
                    </a:xfrm>
                    <a:prstGeom prst="rect">
                      <a:avLst/>
                    </a:prstGeom>
                    <a:ln>
                      <a:solidFill>
                        <a:schemeClr val="accent6"/>
                      </a:solidFill>
                    </a:ln>
                    <a:effectLst>
                      <a:glow rad="101600">
                        <a:schemeClr val="accent6">
                          <a:satMod val="175000"/>
                          <a:alpha val="40000"/>
                        </a:schemeClr>
                      </a:glow>
                      <a:softEdge rad="12700"/>
                    </a:effectLst>
                  </am3d:spPr>
                  <am3d:camera>
                    <am3d:pos x="0" y="0" z="66067670"/>
                    <am3d:up dx="0" dy="36000000" dz="0"/>
                    <am3d:lookAt x="0" y="0" z="0"/>
                    <am3d:perspective fov="2700000"/>
                  </am3d:camera>
                  <am3d:trans>
                    <am3d:meterPerModelUnit n="2045915" d="1000000"/>
                    <am3d:preTrans dx="1479226" dy="-12430693" dz="345334"/>
                    <am3d:scale>
                      <am3d:sx n="1000000" d="1000000"/>
                      <am3d:sy n="1000000" d="1000000"/>
                      <am3d:sz n="1000000" d="1000000"/>
                    </am3d:scale>
                    <am3d:rot ax="-7625393" ay="-3462842" az="7908338"/>
                    <am3d:postTrans dx="0" dy="0" dz="0"/>
                  </am3d:trans>
                  <am3d:raster rName="Office3DRenderer" rVer="16.0.8326">
                    <am3d:blip r:embed="rId4"/>
                  </am3d:raster>
                  <am3d:objViewport viewportSz="484799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descr="Share symbol">
                <a:extLst>
                  <a:ext uri="{FF2B5EF4-FFF2-40B4-BE49-F238E27FC236}">
                    <a16:creationId xmlns="" xmlns:a16="http://schemas.microsoft.com/office/drawing/2014/main" id="{F9D5A5AC-8DF8-4451-9973-2BEF776BE601}"/>
                  </a:ext>
                </a:extLst>
              </p:cNvPr>
              <p:cNvPicPr>
                <a:picLocks noGrp="1" noRot="1" noChangeAspect="1" noMove="1" noResize="1" noEditPoints="1" noAdjustHandles="1" noChangeArrowheads="1" noChangeShapeType="1" noCrop="1"/>
              </p:cNvPicPr>
              <p:nvPr/>
            </p:nvPicPr>
            <p:blipFill>
              <a:blip r:embed="rId5"/>
              <a:stretch>
                <a:fillRect/>
              </a:stretch>
            </p:blipFill>
            <p:spPr>
              <a:xfrm>
                <a:off x="8468882" y="3898416"/>
                <a:ext cx="3838395" cy="2924039"/>
              </a:xfrm>
              <a:prstGeom prst="rect">
                <a:avLst/>
              </a:prstGeom>
              <a:ln>
                <a:solidFill>
                  <a:schemeClr val="accent6"/>
                </a:solidFill>
              </a:ln>
              <a:effectLst>
                <a:glow rad="101600">
                  <a:schemeClr val="accent6">
                    <a:satMod val="175000"/>
                    <a:alpha val="40000"/>
                  </a:schemeClr>
                </a:glow>
                <a:softEdge rad="12700"/>
              </a:effectLst>
            </p:spPr>
          </p:pic>
        </mc:Fallback>
      </mc:AlternateContent>
    </p:spTree>
    <p:extLst>
      <p:ext uri="{BB962C8B-B14F-4D97-AF65-F5344CB8AC3E}">
        <p14:creationId xmlns:p14="http://schemas.microsoft.com/office/powerpoint/2010/main" val="425922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7" name="Diagram 6">
            <a:extLst>
              <a:ext uri="{FF2B5EF4-FFF2-40B4-BE49-F238E27FC236}">
                <a16:creationId xmlns="" xmlns:a16="http://schemas.microsoft.com/office/drawing/2014/main" id="{643326C7-8172-48BD-A3FB-1C32BBCDB611}"/>
              </a:ext>
            </a:extLst>
          </p:cNvPr>
          <p:cNvGraphicFramePr/>
          <p:nvPr>
            <p:extLst>
              <p:ext uri="{D42A27DB-BD31-4B8C-83A1-F6EECF244321}">
                <p14:modId xmlns:p14="http://schemas.microsoft.com/office/powerpoint/2010/main" val="2795858147"/>
              </p:ext>
            </p:extLst>
          </p:nvPr>
        </p:nvGraphicFramePr>
        <p:xfrm>
          <a:off x="2032000" y="1548882"/>
          <a:ext cx="8128000" cy="4589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4146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66675"/>
            <a:ext cx="12192000" cy="6858000"/>
          </a:xfrm>
          <a:prstGeom prst="rect">
            <a:avLst/>
          </a:prstGeom>
        </p:spPr>
      </p:pic>
      <p:sp>
        <p:nvSpPr>
          <p:cNvPr id="3" name="Subtitle 2">
            <a:extLst>
              <a:ext uri="{FF2B5EF4-FFF2-40B4-BE49-F238E27FC236}">
                <a16:creationId xmlns="" xmlns:a16="http://schemas.microsoft.com/office/drawing/2014/main" id="{1D47B1AF-BFE4-4644-A6D2-7631D080464F}"/>
              </a:ext>
            </a:extLst>
          </p:cNvPr>
          <p:cNvSpPr>
            <a:spLocks noGrp="1"/>
          </p:cNvSpPr>
          <p:nvPr>
            <p:ph type="subTitle" idx="1"/>
          </p:nvPr>
        </p:nvSpPr>
        <p:spPr>
          <a:xfrm>
            <a:off x="382555" y="1408921"/>
            <a:ext cx="11485984" cy="5001209"/>
          </a:xfrm>
        </p:spPr>
        <p:txBody>
          <a:bodyPr>
            <a:normAutofit/>
          </a:bodyPr>
          <a:lstStyle/>
          <a:p>
            <a:endParaRPr lang="en-US" sz="2000" dirty="0"/>
          </a:p>
          <a:p>
            <a:r>
              <a:rPr lang="en-US" sz="2000" dirty="0">
                <a:solidFill>
                  <a:schemeClr val="accent6">
                    <a:lumMod val="50000"/>
                  </a:schemeClr>
                </a:solidFill>
              </a:rPr>
              <a:t>RIGHT TO AN ADEQUATE ENVIRONMENT </a:t>
            </a:r>
          </a:p>
          <a:p>
            <a:endParaRPr lang="en-US" sz="2000" i="1" dirty="0"/>
          </a:p>
          <a:p>
            <a:r>
              <a:rPr lang="en-US" sz="2000" i="1" dirty="0"/>
              <a:t>Everyone should be able to live in an environment conducive for their health and well-being. </a:t>
            </a:r>
          </a:p>
          <a:p>
            <a:r>
              <a:rPr lang="en-US" sz="2000" i="1" dirty="0"/>
              <a:t>States should take concrete and progressive steps, individually and in cooperation with each other, to develop, implement and maintain appropriate frameworks to enable all components necessary for a healthy, sustainable environment, which encompasses all parts of the natural world. This includes the regulation of corporate and other private actors in their domestic and extraterritorial operations.</a:t>
            </a:r>
          </a:p>
          <a:p>
            <a:r>
              <a:rPr lang="en-US" sz="2000" dirty="0"/>
              <a:t/>
            </a:r>
            <a:br>
              <a:rPr lang="en-US" sz="2000" dirty="0"/>
            </a:br>
            <a:endParaRPr lang="en-US" sz="2000" dirty="0"/>
          </a:p>
          <a:p>
            <a:endParaRPr lang="en-US" sz="2000" dirty="0"/>
          </a:p>
          <a:p>
            <a:endParaRPr lang="en-US" sz="2000" dirty="0"/>
          </a:p>
          <a:p>
            <a:r>
              <a:rPr lang="en-US" sz="2000" dirty="0">
                <a:solidFill>
                  <a:schemeClr val="accent6">
                    <a:lumMod val="50000"/>
                  </a:schemeClr>
                </a:solidFill>
              </a:rPr>
              <a:t>CLIMATE CHANGE </a:t>
            </a:r>
          </a:p>
        </p:txBody>
      </p:sp>
      <p:cxnSp>
        <p:nvCxnSpPr>
          <p:cNvPr id="10" name="Curved Connector 9"/>
          <p:cNvCxnSpPr/>
          <p:nvPr/>
        </p:nvCxnSpPr>
        <p:spPr>
          <a:xfrm>
            <a:off x="5211147" y="4362450"/>
            <a:ext cx="914400" cy="914400"/>
          </a:xfrm>
          <a:prstGeom prst="curvedConnector3">
            <a:avLst/>
          </a:prstGeom>
          <a:ln>
            <a:tailEnd type="triangle"/>
          </a:ln>
          <a:effectLst>
            <a:glow rad="228600">
              <a:schemeClr val="accent6">
                <a:satMod val="175000"/>
                <a:alpha val="40000"/>
              </a:schemeClr>
            </a:glow>
            <a:outerShdw blurRad="152400" dist="317500" dir="5400000" sx="90000" sy="-19000" rotWithShape="0">
              <a:prstClr val="black">
                <a:alpha val="15000"/>
              </a:prstClr>
            </a:outerShdw>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00303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TotalTime>
  <Words>452</Words>
  <Application>Microsoft Office PowerPoint</Application>
  <PresentationFormat>Widescreen</PresentationFormat>
  <Paragraphs>85</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Calibri Light</vt:lpstr>
      <vt:lpstr>Georgia</vt:lpstr>
      <vt:lpstr>Open Sans Extrabold</vt:lpstr>
      <vt:lpstr>Open Sans Light</vt:lpstr>
      <vt:lpstr>Times New Roman</vt:lpstr>
      <vt:lpstr>Verdana</vt:lpstr>
      <vt:lpstr>Wingdings</vt:lpstr>
      <vt:lpstr>Office Theme</vt:lpstr>
      <vt:lpstr>PowerPoint Presentation</vt:lpstr>
      <vt:lpstr>The Human Rights Implications of Climate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Marijana</dc:creator>
  <cp:lastModifiedBy>Korisnik</cp:lastModifiedBy>
  <cp:revision>44</cp:revision>
  <dcterms:created xsi:type="dcterms:W3CDTF">2020-12-05T12:03:49Z</dcterms:created>
  <dcterms:modified xsi:type="dcterms:W3CDTF">2021-07-05T11:19:23Z</dcterms:modified>
</cp:coreProperties>
</file>