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56" r:id="rId3"/>
    <p:sldId id="267" r:id="rId4"/>
    <p:sldId id="261" r:id="rId5"/>
    <p:sldId id="270" r:id="rId6"/>
    <p:sldId id="260" r:id="rId7"/>
    <p:sldId id="264" r:id="rId8"/>
    <p:sldId id="265" r:id="rId9"/>
    <p:sldId id="263" r:id="rId10"/>
    <p:sldId id="269" r:id="rId11"/>
    <p:sldId id="268" r:id="rId12"/>
    <p:sldId id="266"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8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E91B0-0B44-403A-849E-ED32BB2D506C}"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119F12CA-2C2A-404C-BD4A-543D6E7AB48B}">
      <dgm:prSet phldrT="[Text]"/>
      <dgm:spPr/>
      <dgm:t>
        <a:bodyPr/>
        <a:lstStyle/>
        <a:p>
          <a:r>
            <a:rPr lang="en-US" dirty="0"/>
            <a:t>47 European countries – State Parties to the ECHR</a:t>
          </a:r>
        </a:p>
      </dgm:t>
    </dgm:pt>
    <dgm:pt modelId="{734A0291-ADCA-4CBF-A8DE-E8ED5D62FC4F}" type="parTrans" cxnId="{054DA854-FB2F-4B6C-86D0-EE1973CB5940}">
      <dgm:prSet/>
      <dgm:spPr/>
      <dgm:t>
        <a:bodyPr/>
        <a:lstStyle/>
        <a:p>
          <a:endParaRPr lang="en-US"/>
        </a:p>
      </dgm:t>
    </dgm:pt>
    <dgm:pt modelId="{AD617D38-3A66-456C-A7C3-E8B435819F1E}" type="sibTrans" cxnId="{054DA854-FB2F-4B6C-86D0-EE1973CB5940}">
      <dgm:prSet/>
      <dgm:spPr/>
      <dgm:t>
        <a:bodyPr/>
        <a:lstStyle/>
        <a:p>
          <a:endParaRPr lang="en-US"/>
        </a:p>
      </dgm:t>
    </dgm:pt>
    <dgm:pt modelId="{51A453D1-DC4E-4358-A892-EE2685E64DD0}">
      <dgm:prSet phldrT="[Text]"/>
      <dgm:spPr/>
      <dgm:t>
        <a:bodyPr/>
        <a:lstStyle/>
        <a:p>
          <a:r>
            <a:rPr lang="en-US" dirty="0"/>
            <a:t>830 million people can bring a case to the ECtHR</a:t>
          </a:r>
        </a:p>
      </dgm:t>
    </dgm:pt>
    <dgm:pt modelId="{A4BF08F7-232C-4C3B-9CBA-954113830E97}" type="parTrans" cxnId="{16F9822D-08CA-4CF1-AF9F-25FB029CB2D3}">
      <dgm:prSet/>
      <dgm:spPr/>
      <dgm:t>
        <a:bodyPr/>
        <a:lstStyle/>
        <a:p>
          <a:endParaRPr lang="en-US"/>
        </a:p>
      </dgm:t>
    </dgm:pt>
    <dgm:pt modelId="{138416AD-6553-4C46-99B3-6F91EF1EFB29}" type="sibTrans" cxnId="{16F9822D-08CA-4CF1-AF9F-25FB029CB2D3}">
      <dgm:prSet/>
      <dgm:spPr/>
      <dgm:t>
        <a:bodyPr/>
        <a:lstStyle/>
        <a:p>
          <a:endParaRPr lang="en-US"/>
        </a:p>
      </dgm:t>
    </dgm:pt>
    <dgm:pt modelId="{01B5B038-460F-4F20-AA40-477875EC8AA3}">
      <dgm:prSet phldrT="[Text]"/>
      <dgm:spPr/>
      <dgm:t>
        <a:bodyPr/>
        <a:lstStyle/>
        <a:p>
          <a:r>
            <a:rPr lang="en-US" dirty="0"/>
            <a:t>17.000 judgments have been implemented</a:t>
          </a:r>
        </a:p>
      </dgm:t>
    </dgm:pt>
    <dgm:pt modelId="{C9300B0F-3EE0-4521-B8B1-D73CBEE20179}" type="parTrans" cxnId="{1E81B434-D562-45B7-B2AF-9DC1B1C8F54D}">
      <dgm:prSet/>
      <dgm:spPr/>
      <dgm:t>
        <a:bodyPr/>
        <a:lstStyle/>
        <a:p>
          <a:endParaRPr lang="en-US"/>
        </a:p>
      </dgm:t>
    </dgm:pt>
    <dgm:pt modelId="{D1029B89-8A47-41A3-ACED-01F5F04C287C}" type="sibTrans" cxnId="{1E81B434-D562-45B7-B2AF-9DC1B1C8F54D}">
      <dgm:prSet/>
      <dgm:spPr/>
      <dgm:t>
        <a:bodyPr/>
        <a:lstStyle/>
        <a:p>
          <a:endParaRPr lang="en-US"/>
        </a:p>
      </dgm:t>
    </dgm:pt>
    <dgm:pt modelId="{FCF4CB7A-BFBC-4F23-B5C1-3180EA9E8CD9}" type="pres">
      <dgm:prSet presAssocID="{CCFE91B0-0B44-403A-849E-ED32BB2D506C}" presName="Name0" presStyleCnt="0">
        <dgm:presLayoutVars>
          <dgm:dir/>
          <dgm:resizeHandles val="exact"/>
        </dgm:presLayoutVars>
      </dgm:prSet>
      <dgm:spPr/>
    </dgm:pt>
    <dgm:pt modelId="{0042B10C-A760-446D-8EAD-7BF7445DBA2B}" type="pres">
      <dgm:prSet presAssocID="{119F12CA-2C2A-404C-BD4A-543D6E7AB48B}" presName="composite" presStyleCnt="0"/>
      <dgm:spPr/>
    </dgm:pt>
    <dgm:pt modelId="{E6645B66-4B0D-4076-80A7-C0EAD17CEFA4}" type="pres">
      <dgm:prSet presAssocID="{119F12CA-2C2A-404C-BD4A-543D6E7AB48B}" presName="bgChev" presStyleLbl="node1" presStyleIdx="0" presStyleCnt="3"/>
      <dgm:spPr/>
    </dgm:pt>
    <dgm:pt modelId="{A101BBC5-7C19-4582-B176-D56E7CEEB820}" type="pres">
      <dgm:prSet presAssocID="{119F12CA-2C2A-404C-BD4A-543D6E7AB48B}" presName="txNode" presStyleLbl="fgAcc1" presStyleIdx="0" presStyleCnt="3">
        <dgm:presLayoutVars>
          <dgm:bulletEnabled val="1"/>
        </dgm:presLayoutVars>
      </dgm:prSet>
      <dgm:spPr/>
    </dgm:pt>
    <dgm:pt modelId="{8FC1CECA-0A4D-45D9-A25D-E2656D245773}" type="pres">
      <dgm:prSet presAssocID="{AD617D38-3A66-456C-A7C3-E8B435819F1E}" presName="compositeSpace" presStyleCnt="0"/>
      <dgm:spPr/>
    </dgm:pt>
    <dgm:pt modelId="{F1682CDB-7D7D-4585-8E65-B103A92A257E}" type="pres">
      <dgm:prSet presAssocID="{51A453D1-DC4E-4358-A892-EE2685E64DD0}" presName="composite" presStyleCnt="0"/>
      <dgm:spPr/>
    </dgm:pt>
    <dgm:pt modelId="{7A0AF6FF-941D-46DF-AF53-DB88A9F896FB}" type="pres">
      <dgm:prSet presAssocID="{51A453D1-DC4E-4358-A892-EE2685E64DD0}" presName="bgChev" presStyleLbl="node1" presStyleIdx="1" presStyleCnt="3"/>
      <dgm:spPr/>
    </dgm:pt>
    <dgm:pt modelId="{62A3D162-0AD1-42BE-B18A-7B2DFAFF9DFE}" type="pres">
      <dgm:prSet presAssocID="{51A453D1-DC4E-4358-A892-EE2685E64DD0}" presName="txNode" presStyleLbl="fgAcc1" presStyleIdx="1" presStyleCnt="3">
        <dgm:presLayoutVars>
          <dgm:bulletEnabled val="1"/>
        </dgm:presLayoutVars>
      </dgm:prSet>
      <dgm:spPr/>
    </dgm:pt>
    <dgm:pt modelId="{37234D49-150D-4A95-B3B9-4EF0086A39B6}" type="pres">
      <dgm:prSet presAssocID="{138416AD-6553-4C46-99B3-6F91EF1EFB29}" presName="compositeSpace" presStyleCnt="0"/>
      <dgm:spPr/>
    </dgm:pt>
    <dgm:pt modelId="{0D8CDD94-AAB8-45E4-ADA4-79A2FF559877}" type="pres">
      <dgm:prSet presAssocID="{01B5B038-460F-4F20-AA40-477875EC8AA3}" presName="composite" presStyleCnt="0"/>
      <dgm:spPr/>
    </dgm:pt>
    <dgm:pt modelId="{B974D41F-22E0-41B5-BFDE-8F2BA1746B91}" type="pres">
      <dgm:prSet presAssocID="{01B5B038-460F-4F20-AA40-477875EC8AA3}" presName="bgChev" presStyleLbl="node1" presStyleIdx="2" presStyleCnt="3"/>
      <dgm:spPr/>
    </dgm:pt>
    <dgm:pt modelId="{79587DF4-4D6E-4A1F-9B2B-42AFDB1D9008}" type="pres">
      <dgm:prSet presAssocID="{01B5B038-460F-4F20-AA40-477875EC8AA3}" presName="txNode" presStyleLbl="fgAcc1" presStyleIdx="2" presStyleCnt="3">
        <dgm:presLayoutVars>
          <dgm:bulletEnabled val="1"/>
        </dgm:presLayoutVars>
      </dgm:prSet>
      <dgm:spPr/>
    </dgm:pt>
  </dgm:ptLst>
  <dgm:cxnLst>
    <dgm:cxn modelId="{D554BD1E-91DF-4EDA-9639-8BCB1315F65B}" type="presOf" srcId="{01B5B038-460F-4F20-AA40-477875EC8AA3}" destId="{79587DF4-4D6E-4A1F-9B2B-42AFDB1D9008}" srcOrd="0" destOrd="0" presId="urn:microsoft.com/office/officeart/2005/8/layout/chevronAccent+Icon"/>
    <dgm:cxn modelId="{16F9822D-08CA-4CF1-AF9F-25FB029CB2D3}" srcId="{CCFE91B0-0B44-403A-849E-ED32BB2D506C}" destId="{51A453D1-DC4E-4358-A892-EE2685E64DD0}" srcOrd="1" destOrd="0" parTransId="{A4BF08F7-232C-4C3B-9CBA-954113830E97}" sibTransId="{138416AD-6553-4C46-99B3-6F91EF1EFB29}"/>
    <dgm:cxn modelId="{1E81B434-D562-45B7-B2AF-9DC1B1C8F54D}" srcId="{CCFE91B0-0B44-403A-849E-ED32BB2D506C}" destId="{01B5B038-460F-4F20-AA40-477875EC8AA3}" srcOrd="2" destOrd="0" parTransId="{C9300B0F-3EE0-4521-B8B1-D73CBEE20179}" sibTransId="{D1029B89-8A47-41A3-ACED-01F5F04C287C}"/>
    <dgm:cxn modelId="{76FCE63F-3888-4909-A94B-E75E8A7BEEBA}" type="presOf" srcId="{CCFE91B0-0B44-403A-849E-ED32BB2D506C}" destId="{FCF4CB7A-BFBC-4F23-B5C1-3180EA9E8CD9}" srcOrd="0" destOrd="0" presId="urn:microsoft.com/office/officeart/2005/8/layout/chevronAccent+Icon"/>
    <dgm:cxn modelId="{054DA854-FB2F-4B6C-86D0-EE1973CB5940}" srcId="{CCFE91B0-0B44-403A-849E-ED32BB2D506C}" destId="{119F12CA-2C2A-404C-BD4A-543D6E7AB48B}" srcOrd="0" destOrd="0" parTransId="{734A0291-ADCA-4CBF-A8DE-E8ED5D62FC4F}" sibTransId="{AD617D38-3A66-456C-A7C3-E8B435819F1E}"/>
    <dgm:cxn modelId="{823A4159-8E09-4862-B2FD-AC683DAC0F34}" type="presOf" srcId="{51A453D1-DC4E-4358-A892-EE2685E64DD0}" destId="{62A3D162-0AD1-42BE-B18A-7B2DFAFF9DFE}" srcOrd="0" destOrd="0" presId="urn:microsoft.com/office/officeart/2005/8/layout/chevronAccent+Icon"/>
    <dgm:cxn modelId="{F611F0D2-B34B-4590-9F7B-D218BEC4C607}" type="presOf" srcId="{119F12CA-2C2A-404C-BD4A-543D6E7AB48B}" destId="{A101BBC5-7C19-4582-B176-D56E7CEEB820}" srcOrd="0" destOrd="0" presId="urn:microsoft.com/office/officeart/2005/8/layout/chevronAccent+Icon"/>
    <dgm:cxn modelId="{0C2B096E-17DC-40FE-89FA-CF85A72584E4}" type="presParOf" srcId="{FCF4CB7A-BFBC-4F23-B5C1-3180EA9E8CD9}" destId="{0042B10C-A760-446D-8EAD-7BF7445DBA2B}" srcOrd="0" destOrd="0" presId="urn:microsoft.com/office/officeart/2005/8/layout/chevronAccent+Icon"/>
    <dgm:cxn modelId="{A0FABF7D-6BBF-4292-9087-C2EBAB1D2AAE}" type="presParOf" srcId="{0042B10C-A760-446D-8EAD-7BF7445DBA2B}" destId="{E6645B66-4B0D-4076-80A7-C0EAD17CEFA4}" srcOrd="0" destOrd="0" presId="urn:microsoft.com/office/officeart/2005/8/layout/chevronAccent+Icon"/>
    <dgm:cxn modelId="{0F729D26-25AE-4CA1-9B02-5D1858B15CE2}" type="presParOf" srcId="{0042B10C-A760-446D-8EAD-7BF7445DBA2B}" destId="{A101BBC5-7C19-4582-B176-D56E7CEEB820}" srcOrd="1" destOrd="0" presId="urn:microsoft.com/office/officeart/2005/8/layout/chevronAccent+Icon"/>
    <dgm:cxn modelId="{A72E868D-4074-4B49-ABF4-45E046090F91}" type="presParOf" srcId="{FCF4CB7A-BFBC-4F23-B5C1-3180EA9E8CD9}" destId="{8FC1CECA-0A4D-45D9-A25D-E2656D245773}" srcOrd="1" destOrd="0" presId="urn:microsoft.com/office/officeart/2005/8/layout/chevronAccent+Icon"/>
    <dgm:cxn modelId="{C53823B2-5F53-4D37-A4EE-5AB0397DF08D}" type="presParOf" srcId="{FCF4CB7A-BFBC-4F23-B5C1-3180EA9E8CD9}" destId="{F1682CDB-7D7D-4585-8E65-B103A92A257E}" srcOrd="2" destOrd="0" presId="urn:microsoft.com/office/officeart/2005/8/layout/chevronAccent+Icon"/>
    <dgm:cxn modelId="{7B8E5B69-754B-4A71-9FAF-114BCB710D1E}" type="presParOf" srcId="{F1682CDB-7D7D-4585-8E65-B103A92A257E}" destId="{7A0AF6FF-941D-46DF-AF53-DB88A9F896FB}" srcOrd="0" destOrd="0" presId="urn:microsoft.com/office/officeart/2005/8/layout/chevronAccent+Icon"/>
    <dgm:cxn modelId="{EEB3649F-A744-4BF1-AD3D-7F7FE650BEE3}" type="presParOf" srcId="{F1682CDB-7D7D-4585-8E65-B103A92A257E}" destId="{62A3D162-0AD1-42BE-B18A-7B2DFAFF9DFE}" srcOrd="1" destOrd="0" presId="urn:microsoft.com/office/officeart/2005/8/layout/chevronAccent+Icon"/>
    <dgm:cxn modelId="{D9271163-54BB-45FC-B7A2-3632EA0C3A4D}" type="presParOf" srcId="{FCF4CB7A-BFBC-4F23-B5C1-3180EA9E8CD9}" destId="{37234D49-150D-4A95-B3B9-4EF0086A39B6}" srcOrd="3" destOrd="0" presId="urn:microsoft.com/office/officeart/2005/8/layout/chevronAccent+Icon"/>
    <dgm:cxn modelId="{95262DA1-40E6-4067-9B24-385875287D4A}" type="presParOf" srcId="{FCF4CB7A-BFBC-4F23-B5C1-3180EA9E8CD9}" destId="{0D8CDD94-AAB8-45E4-ADA4-79A2FF559877}" srcOrd="4" destOrd="0" presId="urn:microsoft.com/office/officeart/2005/8/layout/chevronAccent+Icon"/>
    <dgm:cxn modelId="{3153905C-5506-4F80-B044-DBFD8C17AF28}" type="presParOf" srcId="{0D8CDD94-AAB8-45E4-ADA4-79A2FF559877}" destId="{B974D41F-22E0-41B5-BFDE-8F2BA1746B91}" srcOrd="0" destOrd="0" presId="urn:microsoft.com/office/officeart/2005/8/layout/chevronAccent+Icon"/>
    <dgm:cxn modelId="{B6986E38-6197-45A6-B314-B388239DF3EF}" type="presParOf" srcId="{0D8CDD94-AAB8-45E4-ADA4-79A2FF559877}" destId="{79587DF4-4D6E-4A1F-9B2B-42AFDB1D9008}"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2ACC53-3911-4DBD-96F3-C1544874DADB}"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E830CCD4-900F-4DA8-AA60-2013DFE4A8D9}">
      <dgm:prSet phldrT="[Text]" custT="1"/>
      <dgm:spPr/>
      <dgm:t>
        <a:bodyPr/>
        <a:lstStyle/>
        <a:p>
          <a:pPr>
            <a:buFont typeface="Wingdings" panose="05000000000000000000" pitchFamily="2" charset="2"/>
            <a:buNone/>
          </a:pPr>
          <a:r>
            <a:rPr lang="en-US" sz="2000" b="1" dirty="0">
              <a:solidFill>
                <a:srgbClr val="FFFF00"/>
              </a:solidFill>
              <a:effectLst>
                <a:outerShdw blurRad="38100" dist="38100" dir="2700000" algn="tl">
                  <a:srgbClr val="000000">
                    <a:alpha val="43137"/>
                  </a:srgbClr>
                </a:outerShdw>
              </a:effectLst>
            </a:rPr>
            <a:t>Single-judge formation</a:t>
          </a:r>
        </a:p>
      </dgm:t>
    </dgm:pt>
    <dgm:pt modelId="{6E1DA5B2-C6A5-46C2-A043-3F1C1FC72BE9}" type="parTrans" cxnId="{A09CC126-B142-452C-9552-74F434E86392}">
      <dgm:prSet/>
      <dgm:spPr/>
      <dgm:t>
        <a:bodyPr/>
        <a:lstStyle/>
        <a:p>
          <a:endParaRPr lang="en-US"/>
        </a:p>
      </dgm:t>
    </dgm:pt>
    <dgm:pt modelId="{560D8A80-C673-481D-B0D3-F7598D3E640C}" type="sibTrans" cxnId="{A09CC126-B142-452C-9552-74F434E86392}">
      <dgm:prSet/>
      <dgm:spPr/>
      <dgm:t>
        <a:bodyPr/>
        <a:lstStyle/>
        <a:p>
          <a:endParaRPr lang="en-US"/>
        </a:p>
      </dgm:t>
    </dgm:pt>
    <dgm:pt modelId="{55B343E3-7610-41A9-90CC-8366A2E20336}">
      <dgm:prSet custT="1"/>
      <dgm:spPr/>
      <dgm:t>
        <a:bodyPr/>
        <a:lstStyle/>
        <a:p>
          <a:r>
            <a:rPr lang="en-US" sz="2000" b="1" dirty="0">
              <a:solidFill>
                <a:srgbClr val="FFFF00"/>
              </a:solidFill>
              <a:effectLst>
                <a:outerShdw blurRad="38100" dist="38100" dir="2700000" algn="tl">
                  <a:srgbClr val="000000">
                    <a:alpha val="43137"/>
                  </a:srgbClr>
                </a:outerShdw>
              </a:effectLst>
            </a:rPr>
            <a:t>The Grand Chamber of 17 judges </a:t>
          </a:r>
        </a:p>
      </dgm:t>
    </dgm:pt>
    <dgm:pt modelId="{270C2D34-B820-42BA-8750-22F621F6AFE6}" type="parTrans" cxnId="{B923DB6F-97BA-4BF1-969E-ADE8BEC0DDC1}">
      <dgm:prSet/>
      <dgm:spPr/>
      <dgm:t>
        <a:bodyPr/>
        <a:lstStyle/>
        <a:p>
          <a:endParaRPr lang="en-US"/>
        </a:p>
      </dgm:t>
    </dgm:pt>
    <dgm:pt modelId="{C7DC3130-EC71-4132-B26E-AC759ED05B46}" type="sibTrans" cxnId="{B923DB6F-97BA-4BF1-969E-ADE8BEC0DDC1}">
      <dgm:prSet/>
      <dgm:spPr/>
      <dgm:t>
        <a:bodyPr/>
        <a:lstStyle/>
        <a:p>
          <a:endParaRPr lang="en-US"/>
        </a:p>
      </dgm:t>
    </dgm:pt>
    <dgm:pt modelId="{E83EAF1A-8DCB-4BCE-9BAD-02B12241BC09}">
      <dgm:prSet phldrT="[Text]" custT="1"/>
      <dgm:spPr/>
      <dgm:t>
        <a:bodyPr/>
        <a:lstStyle/>
        <a:p>
          <a:pPr>
            <a:buFont typeface="Wingdings" panose="05000000000000000000" pitchFamily="2" charset="2"/>
            <a:buNone/>
          </a:pPr>
          <a:r>
            <a:rPr lang="en-US" sz="2000" b="1" dirty="0">
              <a:solidFill>
                <a:srgbClr val="FFFF00"/>
              </a:solidFill>
              <a:effectLst>
                <a:outerShdw blurRad="38100" dist="38100" dir="2700000" algn="tl">
                  <a:srgbClr val="000000">
                    <a:alpha val="43137"/>
                  </a:srgbClr>
                </a:outerShdw>
              </a:effectLst>
            </a:rPr>
            <a:t>Three-judge Committees</a:t>
          </a:r>
        </a:p>
      </dgm:t>
    </dgm:pt>
    <dgm:pt modelId="{5498E395-EFA4-4A02-AF51-3DC666CCDC6B}" type="parTrans" cxnId="{B061DA3A-F7C0-4967-909D-E02DC4809FE4}">
      <dgm:prSet/>
      <dgm:spPr/>
      <dgm:t>
        <a:bodyPr/>
        <a:lstStyle/>
        <a:p>
          <a:endParaRPr lang="en-US"/>
        </a:p>
      </dgm:t>
    </dgm:pt>
    <dgm:pt modelId="{5862BB6F-2EA7-4F51-B34D-453B14C9A443}" type="sibTrans" cxnId="{B061DA3A-F7C0-4967-909D-E02DC4809FE4}">
      <dgm:prSet/>
      <dgm:spPr/>
      <dgm:t>
        <a:bodyPr/>
        <a:lstStyle/>
        <a:p>
          <a:endParaRPr lang="en-US"/>
        </a:p>
      </dgm:t>
    </dgm:pt>
    <dgm:pt modelId="{CC0098DF-B672-47A1-88DC-9B8766E8E9AC}">
      <dgm:prSet phldrT="[Text]" custT="1"/>
      <dgm:spPr/>
      <dgm:t>
        <a:bodyPr/>
        <a:lstStyle/>
        <a:p>
          <a:pPr>
            <a:buFont typeface="Wingdings" panose="05000000000000000000" pitchFamily="2" charset="2"/>
            <a:buNone/>
          </a:pPr>
          <a:r>
            <a:rPr lang="en-US" sz="2000" b="1" dirty="0">
              <a:solidFill>
                <a:srgbClr val="FFFF00"/>
              </a:solidFill>
              <a:effectLst>
                <a:outerShdw blurRad="38100" dist="38100" dir="2700000" algn="tl">
                  <a:srgbClr val="000000">
                    <a:alpha val="43137"/>
                  </a:srgbClr>
                </a:outerShdw>
              </a:effectLst>
            </a:rPr>
            <a:t>Seven-judge Chambers</a:t>
          </a:r>
        </a:p>
      </dgm:t>
    </dgm:pt>
    <dgm:pt modelId="{6B27CB2B-3112-4A23-824B-1FD430D2FCAC}" type="parTrans" cxnId="{3010AED8-2EAB-46AF-B0C1-773438802761}">
      <dgm:prSet/>
      <dgm:spPr/>
      <dgm:t>
        <a:bodyPr/>
        <a:lstStyle/>
        <a:p>
          <a:endParaRPr lang="en-US"/>
        </a:p>
      </dgm:t>
    </dgm:pt>
    <dgm:pt modelId="{672EAEAB-C62F-4973-8665-0EFD941A5527}" type="sibTrans" cxnId="{3010AED8-2EAB-46AF-B0C1-773438802761}">
      <dgm:prSet/>
      <dgm:spPr/>
      <dgm:t>
        <a:bodyPr/>
        <a:lstStyle/>
        <a:p>
          <a:endParaRPr lang="en-US"/>
        </a:p>
      </dgm:t>
    </dgm:pt>
    <dgm:pt modelId="{46AC5B56-AC22-497B-AC29-F498DAB9EF75}" type="pres">
      <dgm:prSet presAssocID="{232ACC53-3911-4DBD-96F3-C1544874DADB}" presName="rootnode" presStyleCnt="0">
        <dgm:presLayoutVars>
          <dgm:chMax/>
          <dgm:chPref/>
          <dgm:dir/>
          <dgm:animLvl val="lvl"/>
        </dgm:presLayoutVars>
      </dgm:prSet>
      <dgm:spPr/>
    </dgm:pt>
    <dgm:pt modelId="{C4612574-10AA-46C1-8A6F-CA2D01A26D58}" type="pres">
      <dgm:prSet presAssocID="{E830CCD4-900F-4DA8-AA60-2013DFE4A8D9}" presName="composite" presStyleCnt="0"/>
      <dgm:spPr/>
    </dgm:pt>
    <dgm:pt modelId="{027A14E3-DC11-4531-B068-56E6C49BAABF}" type="pres">
      <dgm:prSet presAssocID="{E830CCD4-900F-4DA8-AA60-2013DFE4A8D9}" presName="LShape" presStyleLbl="alignNode1" presStyleIdx="0" presStyleCnt="7"/>
      <dgm:spPr/>
    </dgm:pt>
    <dgm:pt modelId="{FE4CF569-B525-4DC3-AC45-95C981377F8F}" type="pres">
      <dgm:prSet presAssocID="{E830CCD4-900F-4DA8-AA60-2013DFE4A8D9}" presName="ParentText" presStyleLbl="revTx" presStyleIdx="0" presStyleCnt="4">
        <dgm:presLayoutVars>
          <dgm:chMax val="0"/>
          <dgm:chPref val="0"/>
          <dgm:bulletEnabled val="1"/>
        </dgm:presLayoutVars>
      </dgm:prSet>
      <dgm:spPr/>
    </dgm:pt>
    <dgm:pt modelId="{7A1AB032-6E61-4B5A-B077-1EDA67554800}" type="pres">
      <dgm:prSet presAssocID="{E830CCD4-900F-4DA8-AA60-2013DFE4A8D9}" presName="Triangle" presStyleLbl="alignNode1" presStyleIdx="1" presStyleCnt="7"/>
      <dgm:spPr/>
    </dgm:pt>
    <dgm:pt modelId="{26F155F3-F929-4332-8F78-E1478D8013EF}" type="pres">
      <dgm:prSet presAssocID="{560D8A80-C673-481D-B0D3-F7598D3E640C}" presName="sibTrans" presStyleCnt="0"/>
      <dgm:spPr/>
    </dgm:pt>
    <dgm:pt modelId="{70BDF80D-DB3D-4688-9F71-BF47333D559C}" type="pres">
      <dgm:prSet presAssocID="{560D8A80-C673-481D-B0D3-F7598D3E640C}" presName="space" presStyleCnt="0"/>
      <dgm:spPr/>
    </dgm:pt>
    <dgm:pt modelId="{C9DCE100-99E8-4898-AC12-CC59516ED17C}" type="pres">
      <dgm:prSet presAssocID="{E83EAF1A-8DCB-4BCE-9BAD-02B12241BC09}" presName="composite" presStyleCnt="0"/>
      <dgm:spPr/>
    </dgm:pt>
    <dgm:pt modelId="{C1F4000E-83AA-4A61-83E6-A961ADC96340}" type="pres">
      <dgm:prSet presAssocID="{E83EAF1A-8DCB-4BCE-9BAD-02B12241BC09}" presName="LShape" presStyleLbl="alignNode1" presStyleIdx="2" presStyleCnt="7"/>
      <dgm:spPr/>
    </dgm:pt>
    <dgm:pt modelId="{ED8183A1-C5B0-4859-83B0-7AAAF3667411}" type="pres">
      <dgm:prSet presAssocID="{E83EAF1A-8DCB-4BCE-9BAD-02B12241BC09}" presName="ParentText" presStyleLbl="revTx" presStyleIdx="1" presStyleCnt="4">
        <dgm:presLayoutVars>
          <dgm:chMax val="0"/>
          <dgm:chPref val="0"/>
          <dgm:bulletEnabled val="1"/>
        </dgm:presLayoutVars>
      </dgm:prSet>
      <dgm:spPr/>
    </dgm:pt>
    <dgm:pt modelId="{47440185-B725-424D-8C9D-8E75C8927005}" type="pres">
      <dgm:prSet presAssocID="{E83EAF1A-8DCB-4BCE-9BAD-02B12241BC09}" presName="Triangle" presStyleLbl="alignNode1" presStyleIdx="3" presStyleCnt="7"/>
      <dgm:spPr/>
    </dgm:pt>
    <dgm:pt modelId="{D28F03B6-7829-4A86-9B26-23DE45F33ED5}" type="pres">
      <dgm:prSet presAssocID="{5862BB6F-2EA7-4F51-B34D-453B14C9A443}" presName="sibTrans" presStyleCnt="0"/>
      <dgm:spPr/>
    </dgm:pt>
    <dgm:pt modelId="{9F5BD877-45EA-4946-A59B-1C74BB895DD8}" type="pres">
      <dgm:prSet presAssocID="{5862BB6F-2EA7-4F51-B34D-453B14C9A443}" presName="space" presStyleCnt="0"/>
      <dgm:spPr/>
    </dgm:pt>
    <dgm:pt modelId="{1EDC6D5B-ADF0-4D11-BC00-F95CA9C07431}" type="pres">
      <dgm:prSet presAssocID="{CC0098DF-B672-47A1-88DC-9B8766E8E9AC}" presName="composite" presStyleCnt="0"/>
      <dgm:spPr/>
    </dgm:pt>
    <dgm:pt modelId="{4325A833-9810-4D58-8DC7-461B5A8F6C29}" type="pres">
      <dgm:prSet presAssocID="{CC0098DF-B672-47A1-88DC-9B8766E8E9AC}" presName="LShape" presStyleLbl="alignNode1" presStyleIdx="4" presStyleCnt="7"/>
      <dgm:spPr/>
    </dgm:pt>
    <dgm:pt modelId="{40040B07-A1EE-4FAF-8E49-8A3258B41E5C}" type="pres">
      <dgm:prSet presAssocID="{CC0098DF-B672-47A1-88DC-9B8766E8E9AC}" presName="ParentText" presStyleLbl="revTx" presStyleIdx="2" presStyleCnt="4">
        <dgm:presLayoutVars>
          <dgm:chMax val="0"/>
          <dgm:chPref val="0"/>
          <dgm:bulletEnabled val="1"/>
        </dgm:presLayoutVars>
      </dgm:prSet>
      <dgm:spPr/>
    </dgm:pt>
    <dgm:pt modelId="{2D8AF6FE-5035-4F9C-8F96-22FCD1EBAC40}" type="pres">
      <dgm:prSet presAssocID="{CC0098DF-B672-47A1-88DC-9B8766E8E9AC}" presName="Triangle" presStyleLbl="alignNode1" presStyleIdx="5" presStyleCnt="7"/>
      <dgm:spPr/>
    </dgm:pt>
    <dgm:pt modelId="{6C29A745-22B2-44FD-A1BF-01539AAC9AAC}" type="pres">
      <dgm:prSet presAssocID="{672EAEAB-C62F-4973-8665-0EFD941A5527}" presName="sibTrans" presStyleCnt="0"/>
      <dgm:spPr/>
    </dgm:pt>
    <dgm:pt modelId="{00CB6C79-819D-42FD-802C-15F2DF7A8D14}" type="pres">
      <dgm:prSet presAssocID="{672EAEAB-C62F-4973-8665-0EFD941A5527}" presName="space" presStyleCnt="0"/>
      <dgm:spPr/>
    </dgm:pt>
    <dgm:pt modelId="{5F44C9D0-B637-40BC-8F1F-A57332A4A35F}" type="pres">
      <dgm:prSet presAssocID="{55B343E3-7610-41A9-90CC-8366A2E20336}" presName="composite" presStyleCnt="0"/>
      <dgm:spPr/>
    </dgm:pt>
    <dgm:pt modelId="{D3F43B74-54EB-494B-ACA7-0264A6B941C7}" type="pres">
      <dgm:prSet presAssocID="{55B343E3-7610-41A9-90CC-8366A2E20336}" presName="LShape" presStyleLbl="alignNode1" presStyleIdx="6" presStyleCnt="7"/>
      <dgm:spPr/>
    </dgm:pt>
    <dgm:pt modelId="{A721C5B7-5F0F-4461-8400-BCCE602714EF}" type="pres">
      <dgm:prSet presAssocID="{55B343E3-7610-41A9-90CC-8366A2E20336}" presName="ParentText" presStyleLbl="revTx" presStyleIdx="3" presStyleCnt="4">
        <dgm:presLayoutVars>
          <dgm:chMax val="0"/>
          <dgm:chPref val="0"/>
          <dgm:bulletEnabled val="1"/>
        </dgm:presLayoutVars>
      </dgm:prSet>
      <dgm:spPr/>
    </dgm:pt>
  </dgm:ptLst>
  <dgm:cxnLst>
    <dgm:cxn modelId="{3A1B8415-4469-42AC-B2F4-FFEC26A1D8BB}" type="presOf" srcId="{CC0098DF-B672-47A1-88DC-9B8766E8E9AC}" destId="{40040B07-A1EE-4FAF-8E49-8A3258B41E5C}" srcOrd="0" destOrd="0" presId="urn:microsoft.com/office/officeart/2009/3/layout/StepUpProcess"/>
    <dgm:cxn modelId="{A09CC126-B142-452C-9552-74F434E86392}" srcId="{232ACC53-3911-4DBD-96F3-C1544874DADB}" destId="{E830CCD4-900F-4DA8-AA60-2013DFE4A8D9}" srcOrd="0" destOrd="0" parTransId="{6E1DA5B2-C6A5-46C2-A043-3F1C1FC72BE9}" sibTransId="{560D8A80-C673-481D-B0D3-F7598D3E640C}"/>
    <dgm:cxn modelId="{B061DA3A-F7C0-4967-909D-E02DC4809FE4}" srcId="{232ACC53-3911-4DBD-96F3-C1544874DADB}" destId="{E83EAF1A-8DCB-4BCE-9BAD-02B12241BC09}" srcOrd="1" destOrd="0" parTransId="{5498E395-EFA4-4A02-AF51-3DC666CCDC6B}" sibTransId="{5862BB6F-2EA7-4F51-B34D-453B14C9A443}"/>
    <dgm:cxn modelId="{B923DB6F-97BA-4BF1-969E-ADE8BEC0DDC1}" srcId="{232ACC53-3911-4DBD-96F3-C1544874DADB}" destId="{55B343E3-7610-41A9-90CC-8366A2E20336}" srcOrd="3" destOrd="0" parTransId="{270C2D34-B820-42BA-8750-22F621F6AFE6}" sibTransId="{C7DC3130-EC71-4132-B26E-AC759ED05B46}"/>
    <dgm:cxn modelId="{76699983-B819-4AD4-B3C2-C9E54EF6EFAA}" type="presOf" srcId="{E83EAF1A-8DCB-4BCE-9BAD-02B12241BC09}" destId="{ED8183A1-C5B0-4859-83B0-7AAAF3667411}" srcOrd="0" destOrd="0" presId="urn:microsoft.com/office/officeart/2009/3/layout/StepUpProcess"/>
    <dgm:cxn modelId="{D9A1FA9B-5E81-4DE4-A04F-34F14B03479C}" type="presOf" srcId="{55B343E3-7610-41A9-90CC-8366A2E20336}" destId="{A721C5B7-5F0F-4461-8400-BCCE602714EF}" srcOrd="0" destOrd="0" presId="urn:microsoft.com/office/officeart/2009/3/layout/StepUpProcess"/>
    <dgm:cxn modelId="{637522A3-F561-4FCE-AF53-515406E6E0A2}" type="presOf" srcId="{232ACC53-3911-4DBD-96F3-C1544874DADB}" destId="{46AC5B56-AC22-497B-AC29-F498DAB9EF75}" srcOrd="0" destOrd="0" presId="urn:microsoft.com/office/officeart/2009/3/layout/StepUpProcess"/>
    <dgm:cxn modelId="{AF02E1C1-C9B6-48B1-B2EC-C8F1CB2AD975}" type="presOf" srcId="{E830CCD4-900F-4DA8-AA60-2013DFE4A8D9}" destId="{FE4CF569-B525-4DC3-AC45-95C981377F8F}" srcOrd="0" destOrd="0" presId="urn:microsoft.com/office/officeart/2009/3/layout/StepUpProcess"/>
    <dgm:cxn modelId="{3010AED8-2EAB-46AF-B0C1-773438802761}" srcId="{232ACC53-3911-4DBD-96F3-C1544874DADB}" destId="{CC0098DF-B672-47A1-88DC-9B8766E8E9AC}" srcOrd="2" destOrd="0" parTransId="{6B27CB2B-3112-4A23-824B-1FD430D2FCAC}" sibTransId="{672EAEAB-C62F-4973-8665-0EFD941A5527}"/>
    <dgm:cxn modelId="{E0ACA3F6-8339-46F1-AC61-4B15AA978EE8}" type="presParOf" srcId="{46AC5B56-AC22-497B-AC29-F498DAB9EF75}" destId="{C4612574-10AA-46C1-8A6F-CA2D01A26D58}" srcOrd="0" destOrd="0" presId="urn:microsoft.com/office/officeart/2009/3/layout/StepUpProcess"/>
    <dgm:cxn modelId="{C5CD189E-2147-40A6-A433-C50FB1AF5F9E}" type="presParOf" srcId="{C4612574-10AA-46C1-8A6F-CA2D01A26D58}" destId="{027A14E3-DC11-4531-B068-56E6C49BAABF}" srcOrd="0" destOrd="0" presId="urn:microsoft.com/office/officeart/2009/3/layout/StepUpProcess"/>
    <dgm:cxn modelId="{636D758E-5732-4778-9B15-7D3A4240B3B9}" type="presParOf" srcId="{C4612574-10AA-46C1-8A6F-CA2D01A26D58}" destId="{FE4CF569-B525-4DC3-AC45-95C981377F8F}" srcOrd="1" destOrd="0" presId="urn:microsoft.com/office/officeart/2009/3/layout/StepUpProcess"/>
    <dgm:cxn modelId="{D2873E5A-3A64-4AFF-A397-92F6E3B72C2E}" type="presParOf" srcId="{C4612574-10AA-46C1-8A6F-CA2D01A26D58}" destId="{7A1AB032-6E61-4B5A-B077-1EDA67554800}" srcOrd="2" destOrd="0" presId="urn:microsoft.com/office/officeart/2009/3/layout/StepUpProcess"/>
    <dgm:cxn modelId="{7F082078-E792-4B0E-8A1F-61C17B89BCC7}" type="presParOf" srcId="{46AC5B56-AC22-497B-AC29-F498DAB9EF75}" destId="{26F155F3-F929-4332-8F78-E1478D8013EF}" srcOrd="1" destOrd="0" presId="urn:microsoft.com/office/officeart/2009/3/layout/StepUpProcess"/>
    <dgm:cxn modelId="{E6EB1D82-21AB-4C3B-8309-272D01C81A7F}" type="presParOf" srcId="{26F155F3-F929-4332-8F78-E1478D8013EF}" destId="{70BDF80D-DB3D-4688-9F71-BF47333D559C}" srcOrd="0" destOrd="0" presId="urn:microsoft.com/office/officeart/2009/3/layout/StepUpProcess"/>
    <dgm:cxn modelId="{2513017A-F9BC-43AD-AABF-582487852B51}" type="presParOf" srcId="{46AC5B56-AC22-497B-AC29-F498DAB9EF75}" destId="{C9DCE100-99E8-4898-AC12-CC59516ED17C}" srcOrd="2" destOrd="0" presId="urn:microsoft.com/office/officeart/2009/3/layout/StepUpProcess"/>
    <dgm:cxn modelId="{3F570624-6C4F-4BCC-B86C-2C9E1CEB39BB}" type="presParOf" srcId="{C9DCE100-99E8-4898-AC12-CC59516ED17C}" destId="{C1F4000E-83AA-4A61-83E6-A961ADC96340}" srcOrd="0" destOrd="0" presId="urn:microsoft.com/office/officeart/2009/3/layout/StepUpProcess"/>
    <dgm:cxn modelId="{0420BBAD-9B6B-4D92-B633-E1C0C2C710EA}" type="presParOf" srcId="{C9DCE100-99E8-4898-AC12-CC59516ED17C}" destId="{ED8183A1-C5B0-4859-83B0-7AAAF3667411}" srcOrd="1" destOrd="0" presId="urn:microsoft.com/office/officeart/2009/3/layout/StepUpProcess"/>
    <dgm:cxn modelId="{AEFE1E14-906C-4E98-8F7E-8CA0DD6FDED2}" type="presParOf" srcId="{C9DCE100-99E8-4898-AC12-CC59516ED17C}" destId="{47440185-B725-424D-8C9D-8E75C8927005}" srcOrd="2" destOrd="0" presId="urn:microsoft.com/office/officeart/2009/3/layout/StepUpProcess"/>
    <dgm:cxn modelId="{8E41208A-71A1-4155-AE77-E03FD4593869}" type="presParOf" srcId="{46AC5B56-AC22-497B-AC29-F498DAB9EF75}" destId="{D28F03B6-7829-4A86-9B26-23DE45F33ED5}" srcOrd="3" destOrd="0" presId="urn:microsoft.com/office/officeart/2009/3/layout/StepUpProcess"/>
    <dgm:cxn modelId="{666EEEA8-55E2-4E61-B87F-A3E95830A35F}" type="presParOf" srcId="{D28F03B6-7829-4A86-9B26-23DE45F33ED5}" destId="{9F5BD877-45EA-4946-A59B-1C74BB895DD8}" srcOrd="0" destOrd="0" presId="urn:microsoft.com/office/officeart/2009/3/layout/StepUpProcess"/>
    <dgm:cxn modelId="{B111D0DE-8AC8-4CF6-95F1-73DAA23FC5BF}" type="presParOf" srcId="{46AC5B56-AC22-497B-AC29-F498DAB9EF75}" destId="{1EDC6D5B-ADF0-4D11-BC00-F95CA9C07431}" srcOrd="4" destOrd="0" presId="urn:microsoft.com/office/officeart/2009/3/layout/StepUpProcess"/>
    <dgm:cxn modelId="{D26AD874-DF74-4131-8054-D330B0A9DA51}" type="presParOf" srcId="{1EDC6D5B-ADF0-4D11-BC00-F95CA9C07431}" destId="{4325A833-9810-4D58-8DC7-461B5A8F6C29}" srcOrd="0" destOrd="0" presId="urn:microsoft.com/office/officeart/2009/3/layout/StepUpProcess"/>
    <dgm:cxn modelId="{7F39F962-7C1E-49FF-A3E2-2B89EF45F84C}" type="presParOf" srcId="{1EDC6D5B-ADF0-4D11-BC00-F95CA9C07431}" destId="{40040B07-A1EE-4FAF-8E49-8A3258B41E5C}" srcOrd="1" destOrd="0" presId="urn:microsoft.com/office/officeart/2009/3/layout/StepUpProcess"/>
    <dgm:cxn modelId="{73B56C9E-ADA1-4C0A-8CEF-32D8B4BBE0E2}" type="presParOf" srcId="{1EDC6D5B-ADF0-4D11-BC00-F95CA9C07431}" destId="{2D8AF6FE-5035-4F9C-8F96-22FCD1EBAC40}" srcOrd="2" destOrd="0" presId="urn:microsoft.com/office/officeart/2009/3/layout/StepUpProcess"/>
    <dgm:cxn modelId="{B23B17AF-A344-40DE-84A0-1430AEA504F8}" type="presParOf" srcId="{46AC5B56-AC22-497B-AC29-F498DAB9EF75}" destId="{6C29A745-22B2-44FD-A1BF-01539AAC9AAC}" srcOrd="5" destOrd="0" presId="urn:microsoft.com/office/officeart/2009/3/layout/StepUpProcess"/>
    <dgm:cxn modelId="{32AD5AAE-64B6-416D-A210-2F9FED0063E5}" type="presParOf" srcId="{6C29A745-22B2-44FD-A1BF-01539AAC9AAC}" destId="{00CB6C79-819D-42FD-802C-15F2DF7A8D14}" srcOrd="0" destOrd="0" presId="urn:microsoft.com/office/officeart/2009/3/layout/StepUpProcess"/>
    <dgm:cxn modelId="{3E4AE527-D127-423D-A000-6F02FCD7BE24}" type="presParOf" srcId="{46AC5B56-AC22-497B-AC29-F498DAB9EF75}" destId="{5F44C9D0-B637-40BC-8F1F-A57332A4A35F}" srcOrd="6" destOrd="0" presId="urn:microsoft.com/office/officeart/2009/3/layout/StepUpProcess"/>
    <dgm:cxn modelId="{DBAA8863-D765-4F95-9267-7C7327E0AB7E}" type="presParOf" srcId="{5F44C9D0-B637-40BC-8F1F-A57332A4A35F}" destId="{D3F43B74-54EB-494B-ACA7-0264A6B941C7}" srcOrd="0" destOrd="0" presId="urn:microsoft.com/office/officeart/2009/3/layout/StepUpProcess"/>
    <dgm:cxn modelId="{821EE40E-A7D0-4F59-8DF7-5527A9C40145}" type="presParOf" srcId="{5F44C9D0-B637-40BC-8F1F-A57332A4A35F}" destId="{A721C5B7-5F0F-4461-8400-BCCE602714E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5049C5-5AB0-41EC-A583-3EF18AE0239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78E80A3-B6C5-46B6-A43D-0C98DE07AA3D}">
      <dgm:prSet phldrT="[Text]" custT="1"/>
      <dgm:spPr/>
      <dgm:t>
        <a:bodyPr/>
        <a:lstStyle/>
        <a:p>
          <a:r>
            <a:rPr lang="en-US" sz="3200" b="1" dirty="0">
              <a:solidFill>
                <a:schemeClr val="bg1"/>
              </a:solidFill>
              <a:effectLst>
                <a:outerShdw blurRad="38100" dist="38100" dir="2700000" algn="tl">
                  <a:srgbClr val="000000">
                    <a:alpha val="43137"/>
                  </a:srgbClr>
                </a:outerShdw>
              </a:effectLst>
            </a:rPr>
            <a:t>TWO TYPES OF APPLICATIONS</a:t>
          </a:r>
          <a:endParaRPr lang="en-US" sz="3200" dirty="0">
            <a:solidFill>
              <a:schemeClr val="bg1"/>
            </a:solidFill>
          </a:endParaRPr>
        </a:p>
      </dgm:t>
    </dgm:pt>
    <dgm:pt modelId="{FED154A6-B79E-40C3-B34A-130D6F9C5F36}" type="parTrans" cxnId="{CC763217-B511-445B-82DF-4EB278BDCEA1}">
      <dgm:prSet/>
      <dgm:spPr/>
      <dgm:t>
        <a:bodyPr/>
        <a:lstStyle/>
        <a:p>
          <a:endParaRPr lang="en-US"/>
        </a:p>
      </dgm:t>
    </dgm:pt>
    <dgm:pt modelId="{714BD7C2-D198-43F0-A83C-56CD228114D3}" type="sibTrans" cxnId="{CC763217-B511-445B-82DF-4EB278BDCEA1}">
      <dgm:prSet/>
      <dgm:spPr/>
      <dgm:t>
        <a:bodyPr/>
        <a:lstStyle/>
        <a:p>
          <a:endParaRPr lang="en-US"/>
        </a:p>
      </dgm:t>
    </dgm:pt>
    <dgm:pt modelId="{8E091F7F-5728-4083-AA7C-99622A310B27}">
      <dgm:prSet/>
      <dgm:spPr/>
      <dgm:t>
        <a:bodyPr/>
        <a:lstStyle/>
        <a:p>
          <a:r>
            <a:rPr lang="hr-HR" dirty="0">
              <a:solidFill>
                <a:schemeClr val="bg1"/>
              </a:solidFill>
            </a:rPr>
            <a:t>- </a:t>
          </a:r>
          <a:r>
            <a:rPr lang="en-US" dirty="0">
              <a:solidFill>
                <a:schemeClr val="bg1"/>
              </a:solidFill>
            </a:rPr>
            <a:t>individual applications </a:t>
          </a:r>
          <a:r>
            <a:rPr lang="hr-HR" dirty="0">
              <a:solidFill>
                <a:schemeClr val="bg1"/>
              </a:solidFill>
            </a:rPr>
            <a:t>(</a:t>
          </a:r>
          <a:r>
            <a:rPr lang="en-US" dirty="0">
              <a:solidFill>
                <a:schemeClr val="bg1"/>
              </a:solidFill>
            </a:rPr>
            <a:t>lodged by any person, group of individuals, company or NGO claiming to be the victim of a violation by one of the Contracting Parties of the rights set forth in the Convention or the protocols</a:t>
          </a:r>
          <a:r>
            <a:rPr lang="hr-HR" dirty="0">
              <a:solidFill>
                <a:schemeClr val="bg1"/>
              </a:solidFill>
            </a:rPr>
            <a:t>)</a:t>
          </a:r>
          <a:r>
            <a:rPr lang="en-US" dirty="0">
              <a:solidFill>
                <a:schemeClr val="bg1"/>
              </a:solidFill>
            </a:rPr>
            <a:t> </a:t>
          </a:r>
          <a:endParaRPr lang="hr-HR" dirty="0">
            <a:solidFill>
              <a:schemeClr val="bg1"/>
            </a:solidFill>
          </a:endParaRPr>
        </a:p>
      </dgm:t>
    </dgm:pt>
    <dgm:pt modelId="{C4C1E4DC-7161-483A-BCA2-A6FF5228E932}" type="parTrans" cxnId="{3391EC1A-EA04-49EF-A5E7-441B532FC33C}">
      <dgm:prSet/>
      <dgm:spPr/>
      <dgm:t>
        <a:bodyPr/>
        <a:lstStyle/>
        <a:p>
          <a:endParaRPr lang="en-US"/>
        </a:p>
      </dgm:t>
    </dgm:pt>
    <dgm:pt modelId="{0A053F2A-61F2-4F1D-98DC-D0EBF6C49305}" type="sibTrans" cxnId="{3391EC1A-EA04-49EF-A5E7-441B532FC33C}">
      <dgm:prSet/>
      <dgm:spPr/>
      <dgm:t>
        <a:bodyPr/>
        <a:lstStyle/>
        <a:p>
          <a:endParaRPr lang="en-US"/>
        </a:p>
      </dgm:t>
    </dgm:pt>
    <dgm:pt modelId="{B2072FE3-046E-4C74-94F6-AD8EB8E53545}">
      <dgm:prSet/>
      <dgm:spPr/>
      <dgm:t>
        <a:bodyPr/>
        <a:lstStyle/>
        <a:p>
          <a:r>
            <a:rPr lang="en-US"/>
            <a:t>inter-state applications (brought by one State against another – any Contracting Party may refer to the Court any alleged breach of the provisions of the Convention and the protocols by another High Contracting Party) </a:t>
          </a:r>
        </a:p>
      </dgm:t>
    </dgm:pt>
    <dgm:pt modelId="{47389B4D-64CA-48CD-88AC-63BA280FCC81}" type="parTrans" cxnId="{531EF267-D9E0-47BA-A2B5-A61F6448EB03}">
      <dgm:prSet/>
      <dgm:spPr/>
      <dgm:t>
        <a:bodyPr/>
        <a:lstStyle/>
        <a:p>
          <a:endParaRPr lang="en-US"/>
        </a:p>
      </dgm:t>
    </dgm:pt>
    <dgm:pt modelId="{D5E94837-E25C-47D0-8101-02548670F75F}" type="sibTrans" cxnId="{531EF267-D9E0-47BA-A2B5-A61F6448EB03}">
      <dgm:prSet/>
      <dgm:spPr/>
      <dgm:t>
        <a:bodyPr/>
        <a:lstStyle/>
        <a:p>
          <a:endParaRPr lang="en-US"/>
        </a:p>
      </dgm:t>
    </dgm:pt>
    <dgm:pt modelId="{3A8D67FA-8C82-4703-8774-D3CF2C162812}" type="pres">
      <dgm:prSet presAssocID="{BD5049C5-5AB0-41EC-A583-3EF18AE0239E}" presName="hierChild1" presStyleCnt="0">
        <dgm:presLayoutVars>
          <dgm:orgChart val="1"/>
          <dgm:chPref val="1"/>
          <dgm:dir/>
          <dgm:animOne val="branch"/>
          <dgm:animLvl val="lvl"/>
          <dgm:resizeHandles/>
        </dgm:presLayoutVars>
      </dgm:prSet>
      <dgm:spPr/>
    </dgm:pt>
    <dgm:pt modelId="{1E2DCB98-3FE7-4016-B456-E5D604033AC3}" type="pres">
      <dgm:prSet presAssocID="{778E80A3-B6C5-46B6-A43D-0C98DE07AA3D}" presName="hierRoot1" presStyleCnt="0">
        <dgm:presLayoutVars>
          <dgm:hierBranch val="init"/>
        </dgm:presLayoutVars>
      </dgm:prSet>
      <dgm:spPr/>
    </dgm:pt>
    <dgm:pt modelId="{C78E1287-85AE-47A7-8079-C773E8B7474B}" type="pres">
      <dgm:prSet presAssocID="{778E80A3-B6C5-46B6-A43D-0C98DE07AA3D}" presName="rootComposite1" presStyleCnt="0"/>
      <dgm:spPr/>
    </dgm:pt>
    <dgm:pt modelId="{0A26A8C2-A789-4C42-B427-596A25A39B51}" type="pres">
      <dgm:prSet presAssocID="{778E80A3-B6C5-46B6-A43D-0C98DE07AA3D}" presName="rootText1" presStyleLbl="node0" presStyleIdx="0" presStyleCnt="1" custScaleX="157211" custScaleY="87824">
        <dgm:presLayoutVars>
          <dgm:chPref val="3"/>
        </dgm:presLayoutVars>
      </dgm:prSet>
      <dgm:spPr/>
    </dgm:pt>
    <dgm:pt modelId="{7E7C9D48-3E16-41A2-B0DB-0C4B63692A14}" type="pres">
      <dgm:prSet presAssocID="{778E80A3-B6C5-46B6-A43D-0C98DE07AA3D}" presName="rootConnector1" presStyleLbl="node1" presStyleIdx="0" presStyleCnt="0"/>
      <dgm:spPr/>
    </dgm:pt>
    <dgm:pt modelId="{0D216F5F-2B81-4125-BB1C-8DDAB63E1E67}" type="pres">
      <dgm:prSet presAssocID="{778E80A3-B6C5-46B6-A43D-0C98DE07AA3D}" presName="hierChild2" presStyleCnt="0"/>
      <dgm:spPr/>
    </dgm:pt>
    <dgm:pt modelId="{1FBC11C0-7E28-49EF-8E7F-36E1AAC34706}" type="pres">
      <dgm:prSet presAssocID="{C4C1E4DC-7161-483A-BCA2-A6FF5228E932}" presName="Name37" presStyleLbl="parChTrans1D2" presStyleIdx="0" presStyleCnt="2"/>
      <dgm:spPr/>
    </dgm:pt>
    <dgm:pt modelId="{86BCAF6B-6FD3-475D-BAB4-F6C692A42157}" type="pres">
      <dgm:prSet presAssocID="{8E091F7F-5728-4083-AA7C-99622A310B27}" presName="hierRoot2" presStyleCnt="0">
        <dgm:presLayoutVars>
          <dgm:hierBranch val="init"/>
        </dgm:presLayoutVars>
      </dgm:prSet>
      <dgm:spPr/>
    </dgm:pt>
    <dgm:pt modelId="{CC840629-5501-4BB8-9584-385339F6AB4D}" type="pres">
      <dgm:prSet presAssocID="{8E091F7F-5728-4083-AA7C-99622A310B27}" presName="rootComposite" presStyleCnt="0"/>
      <dgm:spPr/>
    </dgm:pt>
    <dgm:pt modelId="{B0F11337-47F1-4237-B125-041DE08B04BA}" type="pres">
      <dgm:prSet presAssocID="{8E091F7F-5728-4083-AA7C-99622A310B27}" presName="rootText" presStyleLbl="node2" presStyleIdx="0" presStyleCnt="2">
        <dgm:presLayoutVars>
          <dgm:chPref val="3"/>
        </dgm:presLayoutVars>
      </dgm:prSet>
      <dgm:spPr/>
    </dgm:pt>
    <dgm:pt modelId="{87297A1D-8A21-4327-AD7E-B3FBEFB23DA9}" type="pres">
      <dgm:prSet presAssocID="{8E091F7F-5728-4083-AA7C-99622A310B27}" presName="rootConnector" presStyleLbl="node2" presStyleIdx="0" presStyleCnt="2"/>
      <dgm:spPr/>
    </dgm:pt>
    <dgm:pt modelId="{7552B3C9-4CF8-42CD-8B47-8948B052436F}" type="pres">
      <dgm:prSet presAssocID="{8E091F7F-5728-4083-AA7C-99622A310B27}" presName="hierChild4" presStyleCnt="0"/>
      <dgm:spPr/>
    </dgm:pt>
    <dgm:pt modelId="{450C1EA5-FA8B-41FF-8C6C-A5CD3D4080B9}" type="pres">
      <dgm:prSet presAssocID="{8E091F7F-5728-4083-AA7C-99622A310B27}" presName="hierChild5" presStyleCnt="0"/>
      <dgm:spPr/>
    </dgm:pt>
    <dgm:pt modelId="{09284B35-DBEA-4D5A-9123-F55DA037DCBD}" type="pres">
      <dgm:prSet presAssocID="{47389B4D-64CA-48CD-88AC-63BA280FCC81}" presName="Name37" presStyleLbl="parChTrans1D2" presStyleIdx="1" presStyleCnt="2"/>
      <dgm:spPr/>
    </dgm:pt>
    <dgm:pt modelId="{F26443BF-3037-4C7C-B2C5-E43CA9826BDB}" type="pres">
      <dgm:prSet presAssocID="{B2072FE3-046E-4C74-94F6-AD8EB8E53545}" presName="hierRoot2" presStyleCnt="0">
        <dgm:presLayoutVars>
          <dgm:hierBranch val="init"/>
        </dgm:presLayoutVars>
      </dgm:prSet>
      <dgm:spPr/>
    </dgm:pt>
    <dgm:pt modelId="{0B16B11A-D1DE-423C-A974-5130FDB7FD44}" type="pres">
      <dgm:prSet presAssocID="{B2072FE3-046E-4C74-94F6-AD8EB8E53545}" presName="rootComposite" presStyleCnt="0"/>
      <dgm:spPr/>
    </dgm:pt>
    <dgm:pt modelId="{CF5CAFCC-2456-427B-A4D3-56DBF2DB2B45}" type="pres">
      <dgm:prSet presAssocID="{B2072FE3-046E-4C74-94F6-AD8EB8E53545}" presName="rootText" presStyleLbl="node2" presStyleIdx="1" presStyleCnt="2">
        <dgm:presLayoutVars>
          <dgm:chPref val="3"/>
        </dgm:presLayoutVars>
      </dgm:prSet>
      <dgm:spPr/>
    </dgm:pt>
    <dgm:pt modelId="{B29464B0-7973-4BED-9195-E045F9BB4FBA}" type="pres">
      <dgm:prSet presAssocID="{B2072FE3-046E-4C74-94F6-AD8EB8E53545}" presName="rootConnector" presStyleLbl="node2" presStyleIdx="1" presStyleCnt="2"/>
      <dgm:spPr/>
    </dgm:pt>
    <dgm:pt modelId="{CB2D26F8-FFFB-4E76-93B4-A3390F88A74C}" type="pres">
      <dgm:prSet presAssocID="{B2072FE3-046E-4C74-94F6-AD8EB8E53545}" presName="hierChild4" presStyleCnt="0"/>
      <dgm:spPr/>
    </dgm:pt>
    <dgm:pt modelId="{DC49AB0B-897B-4EEA-8B94-AE47879637CA}" type="pres">
      <dgm:prSet presAssocID="{B2072FE3-046E-4C74-94F6-AD8EB8E53545}" presName="hierChild5" presStyleCnt="0"/>
      <dgm:spPr/>
    </dgm:pt>
    <dgm:pt modelId="{AB9F6117-B1ED-4FC1-966F-74178B4D335D}" type="pres">
      <dgm:prSet presAssocID="{778E80A3-B6C5-46B6-A43D-0C98DE07AA3D}" presName="hierChild3" presStyleCnt="0"/>
      <dgm:spPr/>
    </dgm:pt>
  </dgm:ptLst>
  <dgm:cxnLst>
    <dgm:cxn modelId="{88F0B310-8BE9-4BBE-82EB-8A2511AC87C0}" type="presOf" srcId="{778E80A3-B6C5-46B6-A43D-0C98DE07AA3D}" destId="{7E7C9D48-3E16-41A2-B0DB-0C4B63692A14}" srcOrd="1" destOrd="0" presId="urn:microsoft.com/office/officeart/2005/8/layout/orgChart1"/>
    <dgm:cxn modelId="{CC763217-B511-445B-82DF-4EB278BDCEA1}" srcId="{BD5049C5-5AB0-41EC-A583-3EF18AE0239E}" destId="{778E80A3-B6C5-46B6-A43D-0C98DE07AA3D}" srcOrd="0" destOrd="0" parTransId="{FED154A6-B79E-40C3-B34A-130D6F9C5F36}" sibTransId="{714BD7C2-D198-43F0-A83C-56CD228114D3}"/>
    <dgm:cxn modelId="{3391EC1A-EA04-49EF-A5E7-441B532FC33C}" srcId="{778E80A3-B6C5-46B6-A43D-0C98DE07AA3D}" destId="{8E091F7F-5728-4083-AA7C-99622A310B27}" srcOrd="0" destOrd="0" parTransId="{C4C1E4DC-7161-483A-BCA2-A6FF5228E932}" sibTransId="{0A053F2A-61F2-4F1D-98DC-D0EBF6C49305}"/>
    <dgm:cxn modelId="{FCE21E5C-E943-48BA-AC48-1504CAE2A4CC}" type="presOf" srcId="{8E091F7F-5728-4083-AA7C-99622A310B27}" destId="{87297A1D-8A21-4327-AD7E-B3FBEFB23DA9}" srcOrd="1" destOrd="0" presId="urn:microsoft.com/office/officeart/2005/8/layout/orgChart1"/>
    <dgm:cxn modelId="{1CEF6460-930E-4E8E-934D-3ABB588C07C7}" type="presOf" srcId="{B2072FE3-046E-4C74-94F6-AD8EB8E53545}" destId="{B29464B0-7973-4BED-9195-E045F9BB4FBA}" srcOrd="1" destOrd="0" presId="urn:microsoft.com/office/officeart/2005/8/layout/orgChart1"/>
    <dgm:cxn modelId="{531EF267-D9E0-47BA-A2B5-A61F6448EB03}" srcId="{778E80A3-B6C5-46B6-A43D-0C98DE07AA3D}" destId="{B2072FE3-046E-4C74-94F6-AD8EB8E53545}" srcOrd="1" destOrd="0" parTransId="{47389B4D-64CA-48CD-88AC-63BA280FCC81}" sibTransId="{D5E94837-E25C-47D0-8101-02548670F75F}"/>
    <dgm:cxn modelId="{AA776A4E-629C-4900-9B5F-1F5450375538}" type="presOf" srcId="{778E80A3-B6C5-46B6-A43D-0C98DE07AA3D}" destId="{0A26A8C2-A789-4C42-B427-596A25A39B51}" srcOrd="0" destOrd="0" presId="urn:microsoft.com/office/officeart/2005/8/layout/orgChart1"/>
    <dgm:cxn modelId="{1886EA70-4043-43F6-B977-B70F475D44D1}" type="presOf" srcId="{8E091F7F-5728-4083-AA7C-99622A310B27}" destId="{B0F11337-47F1-4237-B125-041DE08B04BA}" srcOrd="0" destOrd="0" presId="urn:microsoft.com/office/officeart/2005/8/layout/orgChart1"/>
    <dgm:cxn modelId="{02E1D558-4C10-46ED-BA21-61A4A8F8682E}" type="presOf" srcId="{B2072FE3-046E-4C74-94F6-AD8EB8E53545}" destId="{CF5CAFCC-2456-427B-A4D3-56DBF2DB2B45}" srcOrd="0" destOrd="0" presId="urn:microsoft.com/office/officeart/2005/8/layout/orgChart1"/>
    <dgm:cxn modelId="{E315F684-DFE4-47D4-A116-BE91B9244FF9}" type="presOf" srcId="{BD5049C5-5AB0-41EC-A583-3EF18AE0239E}" destId="{3A8D67FA-8C82-4703-8774-D3CF2C162812}" srcOrd="0" destOrd="0" presId="urn:microsoft.com/office/officeart/2005/8/layout/orgChart1"/>
    <dgm:cxn modelId="{D56D939B-7109-43B5-9548-2E72274E5504}" type="presOf" srcId="{C4C1E4DC-7161-483A-BCA2-A6FF5228E932}" destId="{1FBC11C0-7E28-49EF-8E7F-36E1AAC34706}" srcOrd="0" destOrd="0" presId="urn:microsoft.com/office/officeart/2005/8/layout/orgChart1"/>
    <dgm:cxn modelId="{E65AA3D3-3927-4E2D-A721-64A6902DCBBB}" type="presOf" srcId="{47389B4D-64CA-48CD-88AC-63BA280FCC81}" destId="{09284B35-DBEA-4D5A-9123-F55DA037DCBD}" srcOrd="0" destOrd="0" presId="urn:microsoft.com/office/officeart/2005/8/layout/orgChart1"/>
    <dgm:cxn modelId="{6DC62944-994A-496A-BDE0-4562A50D978F}" type="presParOf" srcId="{3A8D67FA-8C82-4703-8774-D3CF2C162812}" destId="{1E2DCB98-3FE7-4016-B456-E5D604033AC3}" srcOrd="0" destOrd="0" presId="urn:microsoft.com/office/officeart/2005/8/layout/orgChart1"/>
    <dgm:cxn modelId="{E1C4FAD0-F0D0-47CB-8C58-AB8F7E014357}" type="presParOf" srcId="{1E2DCB98-3FE7-4016-B456-E5D604033AC3}" destId="{C78E1287-85AE-47A7-8079-C773E8B7474B}" srcOrd="0" destOrd="0" presId="urn:microsoft.com/office/officeart/2005/8/layout/orgChart1"/>
    <dgm:cxn modelId="{725F3753-ADE0-41F5-AE45-DD0D49A8F805}" type="presParOf" srcId="{C78E1287-85AE-47A7-8079-C773E8B7474B}" destId="{0A26A8C2-A789-4C42-B427-596A25A39B51}" srcOrd="0" destOrd="0" presId="urn:microsoft.com/office/officeart/2005/8/layout/orgChart1"/>
    <dgm:cxn modelId="{7115BC67-7071-4F75-A62A-BAB55A25F758}" type="presParOf" srcId="{C78E1287-85AE-47A7-8079-C773E8B7474B}" destId="{7E7C9D48-3E16-41A2-B0DB-0C4B63692A14}" srcOrd="1" destOrd="0" presId="urn:microsoft.com/office/officeart/2005/8/layout/orgChart1"/>
    <dgm:cxn modelId="{68599359-2723-45B3-8CD8-D747C6ED63B2}" type="presParOf" srcId="{1E2DCB98-3FE7-4016-B456-E5D604033AC3}" destId="{0D216F5F-2B81-4125-BB1C-8DDAB63E1E67}" srcOrd="1" destOrd="0" presId="urn:microsoft.com/office/officeart/2005/8/layout/orgChart1"/>
    <dgm:cxn modelId="{43213FD7-1059-4DAC-AAF9-DF9A0F81CDEF}" type="presParOf" srcId="{0D216F5F-2B81-4125-BB1C-8DDAB63E1E67}" destId="{1FBC11C0-7E28-49EF-8E7F-36E1AAC34706}" srcOrd="0" destOrd="0" presId="urn:microsoft.com/office/officeart/2005/8/layout/orgChart1"/>
    <dgm:cxn modelId="{54EC16E3-3CA7-4940-B3AE-3A4AB34C1558}" type="presParOf" srcId="{0D216F5F-2B81-4125-BB1C-8DDAB63E1E67}" destId="{86BCAF6B-6FD3-475D-BAB4-F6C692A42157}" srcOrd="1" destOrd="0" presId="urn:microsoft.com/office/officeart/2005/8/layout/orgChart1"/>
    <dgm:cxn modelId="{FE79B221-4A4F-4D68-ACA1-D1BF094651AF}" type="presParOf" srcId="{86BCAF6B-6FD3-475D-BAB4-F6C692A42157}" destId="{CC840629-5501-4BB8-9584-385339F6AB4D}" srcOrd="0" destOrd="0" presId="urn:microsoft.com/office/officeart/2005/8/layout/orgChart1"/>
    <dgm:cxn modelId="{B2FB329A-5C98-41BF-BAAE-9CF12B73CA47}" type="presParOf" srcId="{CC840629-5501-4BB8-9584-385339F6AB4D}" destId="{B0F11337-47F1-4237-B125-041DE08B04BA}" srcOrd="0" destOrd="0" presId="urn:microsoft.com/office/officeart/2005/8/layout/orgChart1"/>
    <dgm:cxn modelId="{3FCED57C-ED7D-4E0C-AFDE-4BB1B25AA59D}" type="presParOf" srcId="{CC840629-5501-4BB8-9584-385339F6AB4D}" destId="{87297A1D-8A21-4327-AD7E-B3FBEFB23DA9}" srcOrd="1" destOrd="0" presId="urn:microsoft.com/office/officeart/2005/8/layout/orgChart1"/>
    <dgm:cxn modelId="{E4A3F9BA-9F16-4569-BB52-C91DBC2A4138}" type="presParOf" srcId="{86BCAF6B-6FD3-475D-BAB4-F6C692A42157}" destId="{7552B3C9-4CF8-42CD-8B47-8948B052436F}" srcOrd="1" destOrd="0" presId="urn:microsoft.com/office/officeart/2005/8/layout/orgChart1"/>
    <dgm:cxn modelId="{E389CCBD-32C0-4A2E-AD43-F3492E8E3975}" type="presParOf" srcId="{86BCAF6B-6FD3-475D-BAB4-F6C692A42157}" destId="{450C1EA5-FA8B-41FF-8C6C-A5CD3D4080B9}" srcOrd="2" destOrd="0" presId="urn:microsoft.com/office/officeart/2005/8/layout/orgChart1"/>
    <dgm:cxn modelId="{9D220AEF-127C-41AF-9DDC-1C6EBDD84CB0}" type="presParOf" srcId="{0D216F5F-2B81-4125-BB1C-8DDAB63E1E67}" destId="{09284B35-DBEA-4D5A-9123-F55DA037DCBD}" srcOrd="2" destOrd="0" presId="urn:microsoft.com/office/officeart/2005/8/layout/orgChart1"/>
    <dgm:cxn modelId="{91822B2F-E7F2-47FE-A7CB-2218BF343B30}" type="presParOf" srcId="{0D216F5F-2B81-4125-BB1C-8DDAB63E1E67}" destId="{F26443BF-3037-4C7C-B2C5-E43CA9826BDB}" srcOrd="3" destOrd="0" presId="urn:microsoft.com/office/officeart/2005/8/layout/orgChart1"/>
    <dgm:cxn modelId="{83B87D03-C0D1-4EA4-868F-DE680A39DE95}" type="presParOf" srcId="{F26443BF-3037-4C7C-B2C5-E43CA9826BDB}" destId="{0B16B11A-D1DE-423C-A974-5130FDB7FD44}" srcOrd="0" destOrd="0" presId="urn:microsoft.com/office/officeart/2005/8/layout/orgChart1"/>
    <dgm:cxn modelId="{45AF631D-85E0-4C0A-8E66-BDA73EC7F968}" type="presParOf" srcId="{0B16B11A-D1DE-423C-A974-5130FDB7FD44}" destId="{CF5CAFCC-2456-427B-A4D3-56DBF2DB2B45}" srcOrd="0" destOrd="0" presId="urn:microsoft.com/office/officeart/2005/8/layout/orgChart1"/>
    <dgm:cxn modelId="{9F6BA23C-672C-44E5-9613-76AD6CC42378}" type="presParOf" srcId="{0B16B11A-D1DE-423C-A974-5130FDB7FD44}" destId="{B29464B0-7973-4BED-9195-E045F9BB4FBA}" srcOrd="1" destOrd="0" presId="urn:microsoft.com/office/officeart/2005/8/layout/orgChart1"/>
    <dgm:cxn modelId="{9DEF0C1F-D581-46A1-AE77-C2C85D92A621}" type="presParOf" srcId="{F26443BF-3037-4C7C-B2C5-E43CA9826BDB}" destId="{CB2D26F8-FFFB-4E76-93B4-A3390F88A74C}" srcOrd="1" destOrd="0" presId="urn:microsoft.com/office/officeart/2005/8/layout/orgChart1"/>
    <dgm:cxn modelId="{21E73FEB-4E96-4F03-A53B-195E8C0AF4D1}" type="presParOf" srcId="{F26443BF-3037-4C7C-B2C5-E43CA9826BDB}" destId="{DC49AB0B-897B-4EEA-8B94-AE47879637CA}" srcOrd="2" destOrd="0" presId="urn:microsoft.com/office/officeart/2005/8/layout/orgChart1"/>
    <dgm:cxn modelId="{E614D058-2BB0-4DA8-9E9D-F97FBFACF759}" type="presParOf" srcId="{1E2DCB98-3FE7-4016-B456-E5D604033AC3}" destId="{AB9F6117-B1ED-4FC1-966F-74178B4D335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E9E82-4D92-41FA-B6BF-41AAE77354D9}"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D452941-EF04-4AC8-8984-1AD0690D0346}">
      <dgm:prSet phldrT="[Text]" custT="1"/>
      <dgm:spPr/>
      <dgm:t>
        <a:bodyPr/>
        <a:lstStyle/>
        <a:p>
          <a:pPr algn="ctr"/>
          <a:r>
            <a:rPr lang="en-US" sz="2000" b="1" dirty="0">
              <a:solidFill>
                <a:schemeClr val="accent1"/>
              </a:solidFill>
            </a:rPr>
            <a:t>ADMISSIBILITY STAGE</a:t>
          </a:r>
          <a:r>
            <a:rPr lang="en-US" sz="2000" dirty="0">
              <a:solidFill>
                <a:schemeClr val="accent1"/>
              </a:solidFill>
            </a:rPr>
            <a:t> </a:t>
          </a:r>
        </a:p>
        <a:p>
          <a:pPr algn="just"/>
          <a:r>
            <a:rPr lang="en-US" sz="2000" dirty="0"/>
            <a:t>(certain requirements must be met)</a:t>
          </a:r>
        </a:p>
      </dgm:t>
    </dgm:pt>
    <dgm:pt modelId="{AD037B25-2B39-41A7-B7CF-7403BD60C39B}" type="parTrans" cxnId="{CE07E0C8-11C5-4192-BD0B-3DF04D46E911}">
      <dgm:prSet/>
      <dgm:spPr/>
      <dgm:t>
        <a:bodyPr/>
        <a:lstStyle/>
        <a:p>
          <a:endParaRPr lang="en-US"/>
        </a:p>
      </dgm:t>
    </dgm:pt>
    <dgm:pt modelId="{B2CED1DA-391A-4CA7-B9C9-73D9FF20AA5F}" type="sibTrans" cxnId="{CE07E0C8-11C5-4192-BD0B-3DF04D46E911}">
      <dgm:prSet/>
      <dgm:spPr/>
      <dgm:t>
        <a:bodyPr/>
        <a:lstStyle/>
        <a:p>
          <a:endParaRPr lang="en-US"/>
        </a:p>
      </dgm:t>
    </dgm:pt>
    <dgm:pt modelId="{FCFBB4AF-004F-4A2F-9EFF-00C169B266C2}">
      <dgm:prSet phldrT="[Text]" custT="1"/>
      <dgm:spPr/>
      <dgm:t>
        <a:bodyPr/>
        <a:lstStyle/>
        <a:p>
          <a:r>
            <a:rPr lang="en-US" sz="2000" b="1" dirty="0">
              <a:solidFill>
                <a:schemeClr val="accent1"/>
              </a:solidFill>
            </a:rPr>
            <a:t>MERITS STAGE</a:t>
          </a:r>
        </a:p>
        <a:p>
          <a:r>
            <a:rPr lang="en-US" sz="2000" dirty="0"/>
            <a:t>(examination of the complaints</a:t>
          </a:r>
          <a:r>
            <a:rPr lang="hr-HR" sz="2000" dirty="0"/>
            <a:t> /</a:t>
          </a:r>
          <a:r>
            <a:rPr lang="en-US" sz="2000" dirty="0"/>
            <a:t> actual violations of rights from the convention)</a:t>
          </a:r>
          <a:r>
            <a:rPr lang="en-US" sz="2000" b="1" dirty="0">
              <a:solidFill>
                <a:schemeClr val="accent2"/>
              </a:solidFill>
            </a:rPr>
            <a:t> </a:t>
          </a:r>
          <a:endParaRPr lang="en-US" sz="2000" dirty="0"/>
        </a:p>
      </dgm:t>
    </dgm:pt>
    <dgm:pt modelId="{DFFEB549-AE12-4877-8806-2C72109977D6}" type="parTrans" cxnId="{AFAD9603-8B38-42CD-8CC3-CBCBC8B821BF}">
      <dgm:prSet/>
      <dgm:spPr/>
      <dgm:t>
        <a:bodyPr/>
        <a:lstStyle/>
        <a:p>
          <a:endParaRPr lang="en-US"/>
        </a:p>
      </dgm:t>
    </dgm:pt>
    <dgm:pt modelId="{1D98E5CF-233E-482D-90DC-162FBE246063}" type="sibTrans" cxnId="{AFAD9603-8B38-42CD-8CC3-CBCBC8B821BF}">
      <dgm:prSet/>
      <dgm:spPr/>
      <dgm:t>
        <a:bodyPr/>
        <a:lstStyle/>
        <a:p>
          <a:endParaRPr lang="en-US"/>
        </a:p>
      </dgm:t>
    </dgm:pt>
    <dgm:pt modelId="{9DF59ACF-F56C-45B7-A41E-3560CF5AE769}" type="pres">
      <dgm:prSet presAssocID="{BC6E9E82-4D92-41FA-B6BF-41AAE77354D9}" presName="Name0" presStyleCnt="0">
        <dgm:presLayoutVars>
          <dgm:chMax val="11"/>
          <dgm:chPref val="11"/>
          <dgm:dir/>
          <dgm:resizeHandles/>
        </dgm:presLayoutVars>
      </dgm:prSet>
      <dgm:spPr/>
    </dgm:pt>
    <dgm:pt modelId="{F9F24392-B8C6-4CBE-BBDD-DFE9315DDDBF}" type="pres">
      <dgm:prSet presAssocID="{FCFBB4AF-004F-4A2F-9EFF-00C169B266C2}" presName="Accent2" presStyleCnt="0"/>
      <dgm:spPr/>
    </dgm:pt>
    <dgm:pt modelId="{96A81849-E0F3-4C9B-89D9-051039795CEC}" type="pres">
      <dgm:prSet presAssocID="{FCFBB4AF-004F-4A2F-9EFF-00C169B266C2}" presName="Accent" presStyleLbl="node1" presStyleIdx="0" presStyleCnt="2"/>
      <dgm:spPr/>
    </dgm:pt>
    <dgm:pt modelId="{087AD606-43F9-4D5C-96AD-093DE57E54C4}" type="pres">
      <dgm:prSet presAssocID="{FCFBB4AF-004F-4A2F-9EFF-00C169B266C2}" presName="ParentBackground2" presStyleCnt="0"/>
      <dgm:spPr/>
    </dgm:pt>
    <dgm:pt modelId="{BFB02367-EAB9-4E0D-BF2C-E67B16782103}" type="pres">
      <dgm:prSet presAssocID="{FCFBB4AF-004F-4A2F-9EFF-00C169B266C2}" presName="ParentBackground" presStyleLbl="fgAcc1" presStyleIdx="0" presStyleCnt="2" custScaleX="169920" custScaleY="134375" custLinFactNeighborX="19206" custLinFactNeighborY="1000"/>
      <dgm:spPr/>
    </dgm:pt>
    <dgm:pt modelId="{0D629353-A2C4-4188-95C0-D3CD82B03AA0}" type="pres">
      <dgm:prSet presAssocID="{FCFBB4AF-004F-4A2F-9EFF-00C169B266C2}" presName="Parent2" presStyleLbl="revTx" presStyleIdx="0" presStyleCnt="0">
        <dgm:presLayoutVars>
          <dgm:chMax val="1"/>
          <dgm:chPref val="1"/>
          <dgm:bulletEnabled val="1"/>
        </dgm:presLayoutVars>
      </dgm:prSet>
      <dgm:spPr/>
    </dgm:pt>
    <dgm:pt modelId="{56AA5D80-2D4D-484F-A3C7-A16AE6671BEB}" type="pres">
      <dgm:prSet presAssocID="{DD452941-EF04-4AC8-8984-1AD0690D0346}" presName="Accent1" presStyleCnt="0"/>
      <dgm:spPr/>
    </dgm:pt>
    <dgm:pt modelId="{C3CAE65C-AAF8-4D4D-97F5-1A15B3F0870E}" type="pres">
      <dgm:prSet presAssocID="{DD452941-EF04-4AC8-8984-1AD0690D0346}" presName="Accent" presStyleLbl="node1" presStyleIdx="1" presStyleCnt="2" custScaleX="249272" custScaleY="125136" custLinFactNeighborX="-33071" custLinFactNeighborY="-927"/>
      <dgm:spPr/>
    </dgm:pt>
    <dgm:pt modelId="{F49B83D7-AE7C-424F-9452-B504A158931A}" type="pres">
      <dgm:prSet presAssocID="{DD452941-EF04-4AC8-8984-1AD0690D0346}" presName="ParentBackground1" presStyleCnt="0"/>
      <dgm:spPr/>
    </dgm:pt>
    <dgm:pt modelId="{3A7F999F-456D-4BC3-A8CF-117342EA5DB3}" type="pres">
      <dgm:prSet presAssocID="{DD452941-EF04-4AC8-8984-1AD0690D0346}" presName="ParentBackground" presStyleLbl="fgAcc1" presStyleIdx="1" presStyleCnt="2" custScaleX="146331" custScaleY="101653" custLinFactNeighborX="-44970" custLinFactNeighborY="2810"/>
      <dgm:spPr/>
    </dgm:pt>
    <dgm:pt modelId="{32D6E31B-546D-447E-A28A-B3145C853B20}" type="pres">
      <dgm:prSet presAssocID="{DD452941-EF04-4AC8-8984-1AD0690D0346}" presName="Parent1" presStyleLbl="revTx" presStyleIdx="0" presStyleCnt="0">
        <dgm:presLayoutVars>
          <dgm:chMax val="1"/>
          <dgm:chPref val="1"/>
          <dgm:bulletEnabled val="1"/>
        </dgm:presLayoutVars>
      </dgm:prSet>
      <dgm:spPr/>
    </dgm:pt>
  </dgm:ptLst>
  <dgm:cxnLst>
    <dgm:cxn modelId="{AFAD9603-8B38-42CD-8CC3-CBCBC8B821BF}" srcId="{BC6E9E82-4D92-41FA-B6BF-41AAE77354D9}" destId="{FCFBB4AF-004F-4A2F-9EFF-00C169B266C2}" srcOrd="1" destOrd="0" parTransId="{DFFEB549-AE12-4877-8806-2C72109977D6}" sibTransId="{1D98E5CF-233E-482D-90DC-162FBE246063}"/>
    <dgm:cxn modelId="{98301C44-342A-43C0-A476-AA272FB73B0F}" type="presOf" srcId="{FCFBB4AF-004F-4A2F-9EFF-00C169B266C2}" destId="{BFB02367-EAB9-4E0D-BF2C-E67B16782103}" srcOrd="0" destOrd="0" presId="urn:microsoft.com/office/officeart/2011/layout/CircleProcess"/>
    <dgm:cxn modelId="{8E52E677-D274-4325-9D09-D9B7CD4D9885}" type="presOf" srcId="{BC6E9E82-4D92-41FA-B6BF-41AAE77354D9}" destId="{9DF59ACF-F56C-45B7-A41E-3560CF5AE769}" srcOrd="0" destOrd="0" presId="urn:microsoft.com/office/officeart/2011/layout/CircleProcess"/>
    <dgm:cxn modelId="{BA677881-FFFB-46C5-8AD0-FB98363A8CB9}" type="presOf" srcId="{DD452941-EF04-4AC8-8984-1AD0690D0346}" destId="{32D6E31B-546D-447E-A28A-B3145C853B20}" srcOrd="1" destOrd="0" presId="urn:microsoft.com/office/officeart/2011/layout/CircleProcess"/>
    <dgm:cxn modelId="{CE07E0C8-11C5-4192-BD0B-3DF04D46E911}" srcId="{BC6E9E82-4D92-41FA-B6BF-41AAE77354D9}" destId="{DD452941-EF04-4AC8-8984-1AD0690D0346}" srcOrd="0" destOrd="0" parTransId="{AD037B25-2B39-41A7-B7CF-7403BD60C39B}" sibTransId="{B2CED1DA-391A-4CA7-B9C9-73D9FF20AA5F}"/>
    <dgm:cxn modelId="{2C8B37D0-E5ED-46AC-A999-DBE25BA2926B}" type="presOf" srcId="{DD452941-EF04-4AC8-8984-1AD0690D0346}" destId="{3A7F999F-456D-4BC3-A8CF-117342EA5DB3}" srcOrd="0" destOrd="0" presId="urn:microsoft.com/office/officeart/2011/layout/CircleProcess"/>
    <dgm:cxn modelId="{6C5697D1-9DBC-47F5-AD61-663FC62865DF}" type="presOf" srcId="{FCFBB4AF-004F-4A2F-9EFF-00C169B266C2}" destId="{0D629353-A2C4-4188-95C0-D3CD82B03AA0}" srcOrd="1" destOrd="0" presId="urn:microsoft.com/office/officeart/2011/layout/CircleProcess"/>
    <dgm:cxn modelId="{8A17646B-C4A4-45F7-9598-9FC898BEBD05}" type="presParOf" srcId="{9DF59ACF-F56C-45B7-A41E-3560CF5AE769}" destId="{F9F24392-B8C6-4CBE-BBDD-DFE9315DDDBF}" srcOrd="0" destOrd="0" presId="urn:microsoft.com/office/officeart/2011/layout/CircleProcess"/>
    <dgm:cxn modelId="{B3CF6EA6-A2D3-4E3E-A5B1-82823CF0BC11}" type="presParOf" srcId="{F9F24392-B8C6-4CBE-BBDD-DFE9315DDDBF}" destId="{96A81849-E0F3-4C9B-89D9-051039795CEC}" srcOrd="0" destOrd="0" presId="urn:microsoft.com/office/officeart/2011/layout/CircleProcess"/>
    <dgm:cxn modelId="{694AB752-AE1C-4DF4-BFFD-AB1318B0A3D4}" type="presParOf" srcId="{9DF59ACF-F56C-45B7-A41E-3560CF5AE769}" destId="{087AD606-43F9-4D5C-96AD-093DE57E54C4}" srcOrd="1" destOrd="0" presId="urn:microsoft.com/office/officeart/2011/layout/CircleProcess"/>
    <dgm:cxn modelId="{2FA205BC-6C4C-4FE4-8651-77E7124E31C0}" type="presParOf" srcId="{087AD606-43F9-4D5C-96AD-093DE57E54C4}" destId="{BFB02367-EAB9-4E0D-BF2C-E67B16782103}" srcOrd="0" destOrd="0" presId="urn:microsoft.com/office/officeart/2011/layout/CircleProcess"/>
    <dgm:cxn modelId="{7C90724C-887A-4043-A099-C00734D64100}" type="presParOf" srcId="{9DF59ACF-F56C-45B7-A41E-3560CF5AE769}" destId="{0D629353-A2C4-4188-95C0-D3CD82B03AA0}" srcOrd="2" destOrd="0" presId="urn:microsoft.com/office/officeart/2011/layout/CircleProcess"/>
    <dgm:cxn modelId="{FA24DBB2-1B0C-4D61-B2B0-A041E43475F4}" type="presParOf" srcId="{9DF59ACF-F56C-45B7-A41E-3560CF5AE769}" destId="{56AA5D80-2D4D-484F-A3C7-A16AE6671BEB}" srcOrd="3" destOrd="0" presId="urn:microsoft.com/office/officeart/2011/layout/CircleProcess"/>
    <dgm:cxn modelId="{02AD9D52-24E0-4A4F-861B-020B128FB070}" type="presParOf" srcId="{56AA5D80-2D4D-484F-A3C7-A16AE6671BEB}" destId="{C3CAE65C-AAF8-4D4D-97F5-1A15B3F0870E}" srcOrd="0" destOrd="0" presId="urn:microsoft.com/office/officeart/2011/layout/CircleProcess"/>
    <dgm:cxn modelId="{1801BEB8-1D42-4761-9D4E-CEBCB6B6B8DA}" type="presParOf" srcId="{9DF59ACF-F56C-45B7-A41E-3560CF5AE769}" destId="{F49B83D7-AE7C-424F-9452-B504A158931A}" srcOrd="4" destOrd="0" presId="urn:microsoft.com/office/officeart/2011/layout/CircleProcess"/>
    <dgm:cxn modelId="{066FFEEA-AC79-447D-B88F-9A95C3194AF7}" type="presParOf" srcId="{F49B83D7-AE7C-424F-9452-B504A158931A}" destId="{3A7F999F-456D-4BC3-A8CF-117342EA5DB3}" srcOrd="0" destOrd="0" presId="urn:microsoft.com/office/officeart/2011/layout/CircleProcess"/>
    <dgm:cxn modelId="{C61E6A8D-9413-4E48-8913-460CA500C689}" type="presParOf" srcId="{9DF59ACF-F56C-45B7-A41E-3560CF5AE769}" destId="{32D6E31B-546D-447E-A28A-B3145C853B20}" srcOrd="5"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5F0E8C-FC34-4B53-A7D0-2D4EAD49BBD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0774BF8-51F2-4BB5-A4B1-59D164D2AA66}">
      <dgm:prSet phldrT="[Text]" custT="1"/>
      <dgm:spPr/>
      <dgm:t>
        <a:bodyPr/>
        <a:lstStyle/>
        <a:p>
          <a:r>
            <a:rPr lang="en-US" altLang="en-US" sz="1600" dirty="0">
              <a:solidFill>
                <a:schemeClr val="bg1"/>
              </a:solidFill>
            </a:rPr>
            <a:t>the application must be brought against a state which has ratified the convention (not against any third State or against an individual) </a:t>
          </a:r>
          <a:endParaRPr lang="en-US" sz="1600" dirty="0">
            <a:solidFill>
              <a:schemeClr val="bg1"/>
            </a:solidFill>
          </a:endParaRPr>
        </a:p>
      </dgm:t>
    </dgm:pt>
    <dgm:pt modelId="{2C704255-7F32-40E4-A73D-F417B25A469F}" type="parTrans" cxnId="{1CFCDBBA-D706-427F-AD96-DEA1150AF5CD}">
      <dgm:prSet/>
      <dgm:spPr/>
      <dgm:t>
        <a:bodyPr/>
        <a:lstStyle/>
        <a:p>
          <a:endParaRPr lang="en-US"/>
        </a:p>
      </dgm:t>
    </dgm:pt>
    <dgm:pt modelId="{A3EE2DDC-7717-4E9D-9797-9044D85D7DB4}" type="sibTrans" cxnId="{1CFCDBBA-D706-427F-AD96-DEA1150AF5CD}">
      <dgm:prSet/>
      <dgm:spPr/>
      <dgm:t>
        <a:bodyPr/>
        <a:lstStyle/>
        <a:p>
          <a:endParaRPr lang="en-US"/>
        </a:p>
      </dgm:t>
    </dgm:pt>
    <dgm:pt modelId="{B16ADBA0-C3BD-4967-9CB2-52F54FCECBDB}">
      <dgm:prSet custT="1"/>
      <dgm:spPr/>
      <dgm:t>
        <a:bodyPr/>
        <a:lstStyle/>
        <a:p>
          <a:r>
            <a:rPr lang="en-US" altLang="en-US" sz="1600" dirty="0">
              <a:solidFill>
                <a:schemeClr val="bg1"/>
              </a:solidFill>
            </a:rPr>
            <a:t>the application must concern an event that occurred after the ratification of the convention by the state concerned</a:t>
          </a:r>
        </a:p>
      </dgm:t>
    </dgm:pt>
    <dgm:pt modelId="{4B68C073-BC56-4DEA-BB14-57BEC2C4BB0C}" type="parTrans" cxnId="{3588A56B-9C72-45F7-AD85-5D33F6392B57}">
      <dgm:prSet/>
      <dgm:spPr/>
      <dgm:t>
        <a:bodyPr/>
        <a:lstStyle/>
        <a:p>
          <a:endParaRPr lang="en-US"/>
        </a:p>
      </dgm:t>
    </dgm:pt>
    <dgm:pt modelId="{2B3BD348-70A3-4E64-9953-641BE29D9933}" type="sibTrans" cxnId="{3588A56B-9C72-45F7-AD85-5D33F6392B57}">
      <dgm:prSet/>
      <dgm:spPr/>
      <dgm:t>
        <a:bodyPr/>
        <a:lstStyle/>
        <a:p>
          <a:endParaRPr lang="en-US"/>
        </a:p>
      </dgm:t>
    </dgm:pt>
    <dgm:pt modelId="{65BF751C-9087-4081-8959-4CA01E0D2205}">
      <dgm:prSet custT="1"/>
      <dgm:spPr/>
      <dgm:t>
        <a:bodyPr/>
        <a:lstStyle/>
        <a:p>
          <a:r>
            <a:rPr lang="en-US" altLang="en-US" sz="1600" dirty="0">
              <a:solidFill>
                <a:schemeClr val="bg1"/>
              </a:solidFill>
            </a:rPr>
            <a:t>domestic remedies must be exhausted</a:t>
          </a:r>
        </a:p>
      </dgm:t>
    </dgm:pt>
    <dgm:pt modelId="{66B707F5-5A44-419C-9CF2-F744E874C6BB}" type="parTrans" cxnId="{D3A08BC4-0040-4E1C-85B2-2F9E2FF07AC3}">
      <dgm:prSet/>
      <dgm:spPr/>
      <dgm:t>
        <a:bodyPr/>
        <a:lstStyle/>
        <a:p>
          <a:endParaRPr lang="en-US"/>
        </a:p>
      </dgm:t>
    </dgm:pt>
    <dgm:pt modelId="{15CA1605-8F1F-4D05-B200-BA9D662A52E4}" type="sibTrans" cxnId="{D3A08BC4-0040-4E1C-85B2-2F9E2FF07AC3}">
      <dgm:prSet/>
      <dgm:spPr/>
      <dgm:t>
        <a:bodyPr/>
        <a:lstStyle/>
        <a:p>
          <a:endParaRPr lang="en-US"/>
        </a:p>
      </dgm:t>
    </dgm:pt>
    <dgm:pt modelId="{F63F37B6-061C-4CF8-8C91-B8F8DDA75318}">
      <dgm:prSet custT="1"/>
      <dgm:spPr/>
      <dgm:t>
        <a:bodyPr/>
        <a:lstStyle/>
        <a:p>
          <a:r>
            <a:rPr lang="en-US" altLang="en-US" sz="1600" dirty="0">
              <a:solidFill>
                <a:schemeClr val="bg1"/>
              </a:solidFill>
            </a:rPr>
            <a:t>an applicant’s allegations must concern one or more of the rights defined in the Convention</a:t>
          </a:r>
        </a:p>
      </dgm:t>
    </dgm:pt>
    <dgm:pt modelId="{18C747C2-B7FC-4BC5-BED9-429D47DE7D17}" type="parTrans" cxnId="{A2929DC8-1270-4C4E-BC9B-B4F2C1C472F8}">
      <dgm:prSet/>
      <dgm:spPr/>
      <dgm:t>
        <a:bodyPr/>
        <a:lstStyle/>
        <a:p>
          <a:endParaRPr lang="en-US"/>
        </a:p>
      </dgm:t>
    </dgm:pt>
    <dgm:pt modelId="{DEFCDC40-325E-426F-B99C-06237A841F6E}" type="sibTrans" cxnId="{A2929DC8-1270-4C4E-BC9B-B4F2C1C472F8}">
      <dgm:prSet/>
      <dgm:spPr/>
      <dgm:t>
        <a:bodyPr/>
        <a:lstStyle/>
        <a:p>
          <a:endParaRPr lang="en-US"/>
        </a:p>
      </dgm:t>
    </dgm:pt>
    <dgm:pt modelId="{94233B1E-6741-45F4-8A08-CECB0055AD11}">
      <dgm:prSet custT="1"/>
      <dgm:spPr/>
      <dgm:t>
        <a:bodyPr/>
        <a:lstStyle/>
        <a:p>
          <a:r>
            <a:rPr lang="en-US" altLang="en-US" sz="1600" dirty="0">
              <a:solidFill>
                <a:schemeClr val="bg1"/>
              </a:solidFill>
            </a:rPr>
            <a:t>applications must be lodged within six months following the last judicial decision in the case</a:t>
          </a:r>
        </a:p>
      </dgm:t>
    </dgm:pt>
    <dgm:pt modelId="{530C958F-BF19-4759-996B-03985D470DB5}" type="parTrans" cxnId="{0DEBEB17-8E61-4B89-86FC-A251171E6BDA}">
      <dgm:prSet/>
      <dgm:spPr/>
      <dgm:t>
        <a:bodyPr/>
        <a:lstStyle/>
        <a:p>
          <a:endParaRPr lang="en-US"/>
        </a:p>
      </dgm:t>
    </dgm:pt>
    <dgm:pt modelId="{26C64B85-3F97-4968-8BEB-A72725D25DBE}" type="sibTrans" cxnId="{0DEBEB17-8E61-4B89-86FC-A251171E6BDA}">
      <dgm:prSet/>
      <dgm:spPr/>
      <dgm:t>
        <a:bodyPr/>
        <a:lstStyle/>
        <a:p>
          <a:endParaRPr lang="en-US"/>
        </a:p>
      </dgm:t>
    </dgm:pt>
    <dgm:pt modelId="{11D4ECEA-54E2-423D-82F4-AA50CF9523E9}">
      <dgm:prSet custT="1"/>
      <dgm:spPr/>
      <dgm:t>
        <a:bodyPr/>
        <a:lstStyle/>
        <a:p>
          <a:r>
            <a:rPr lang="en-US" altLang="en-US" sz="1600" dirty="0">
              <a:solidFill>
                <a:schemeClr val="bg1"/>
              </a:solidFill>
            </a:rPr>
            <a:t>the applicant must be, personally and directly, a victim of a violation of the Convention </a:t>
          </a:r>
        </a:p>
      </dgm:t>
    </dgm:pt>
    <dgm:pt modelId="{443546B6-014A-43D3-8582-CEEF4C45A467}" type="parTrans" cxnId="{A59F4A04-68AE-481F-A932-AEDFF8207171}">
      <dgm:prSet/>
      <dgm:spPr/>
      <dgm:t>
        <a:bodyPr/>
        <a:lstStyle/>
        <a:p>
          <a:endParaRPr lang="en-US"/>
        </a:p>
      </dgm:t>
    </dgm:pt>
    <dgm:pt modelId="{83ED679D-4AFF-4C2D-9880-C316B219BB9C}" type="sibTrans" cxnId="{A59F4A04-68AE-481F-A932-AEDFF8207171}">
      <dgm:prSet/>
      <dgm:spPr/>
      <dgm:t>
        <a:bodyPr/>
        <a:lstStyle/>
        <a:p>
          <a:endParaRPr lang="en-US"/>
        </a:p>
      </dgm:t>
    </dgm:pt>
    <dgm:pt modelId="{FE8F98C4-ADAB-4BA6-8BD8-280C9EBCA67A}">
      <dgm:prSet custT="1"/>
      <dgm:spPr/>
      <dgm:t>
        <a:bodyPr/>
        <a:lstStyle/>
        <a:p>
          <a:r>
            <a:rPr lang="en-US" altLang="en-US" sz="1600" dirty="0">
              <a:solidFill>
                <a:schemeClr val="bg1"/>
              </a:solidFill>
            </a:rPr>
            <a:t>the applicant must have suffered a significant disadvantage</a:t>
          </a:r>
          <a:endParaRPr lang="hr-HR" altLang="en-US" sz="1600" dirty="0">
            <a:solidFill>
              <a:schemeClr val="bg1"/>
            </a:solidFill>
          </a:endParaRPr>
        </a:p>
      </dgm:t>
    </dgm:pt>
    <dgm:pt modelId="{4823ACCB-7682-40AC-AFEE-6A872647383B}" type="parTrans" cxnId="{FBD1958B-6898-40F7-B1AE-0443BDCC4D2C}">
      <dgm:prSet/>
      <dgm:spPr/>
      <dgm:t>
        <a:bodyPr/>
        <a:lstStyle/>
        <a:p>
          <a:endParaRPr lang="en-US"/>
        </a:p>
      </dgm:t>
    </dgm:pt>
    <dgm:pt modelId="{9C023A6A-B5D7-4EA2-94D6-3C565D07F019}" type="sibTrans" cxnId="{FBD1958B-6898-40F7-B1AE-0443BDCC4D2C}">
      <dgm:prSet/>
      <dgm:spPr/>
      <dgm:t>
        <a:bodyPr/>
        <a:lstStyle/>
        <a:p>
          <a:endParaRPr lang="en-US"/>
        </a:p>
      </dgm:t>
    </dgm:pt>
    <dgm:pt modelId="{4730C386-A7F1-4F27-977A-43BA9C25637D}" type="pres">
      <dgm:prSet presAssocID="{8C5F0E8C-FC34-4B53-A7D0-2D4EAD49BBD6}" presName="linear" presStyleCnt="0">
        <dgm:presLayoutVars>
          <dgm:dir/>
          <dgm:animLvl val="lvl"/>
          <dgm:resizeHandles val="exact"/>
        </dgm:presLayoutVars>
      </dgm:prSet>
      <dgm:spPr/>
    </dgm:pt>
    <dgm:pt modelId="{45BBA6EE-61C7-4187-A2F8-59B7CA74C92A}" type="pres">
      <dgm:prSet presAssocID="{D0774BF8-51F2-4BB5-A4B1-59D164D2AA66}" presName="parentLin" presStyleCnt="0"/>
      <dgm:spPr/>
    </dgm:pt>
    <dgm:pt modelId="{640CA49D-6F45-4321-807C-1190CA9C7905}" type="pres">
      <dgm:prSet presAssocID="{D0774BF8-51F2-4BB5-A4B1-59D164D2AA66}" presName="parentLeftMargin" presStyleLbl="node1" presStyleIdx="0" presStyleCnt="7"/>
      <dgm:spPr/>
    </dgm:pt>
    <dgm:pt modelId="{238769ED-12A5-430D-8F73-99AEAE31277D}" type="pres">
      <dgm:prSet presAssocID="{D0774BF8-51F2-4BB5-A4B1-59D164D2AA66}" presName="parentText" presStyleLbl="node1" presStyleIdx="0" presStyleCnt="7">
        <dgm:presLayoutVars>
          <dgm:chMax val="0"/>
          <dgm:bulletEnabled val="1"/>
        </dgm:presLayoutVars>
      </dgm:prSet>
      <dgm:spPr/>
    </dgm:pt>
    <dgm:pt modelId="{AC72739E-5849-4678-8092-330A93CF3AB0}" type="pres">
      <dgm:prSet presAssocID="{D0774BF8-51F2-4BB5-A4B1-59D164D2AA66}" presName="negativeSpace" presStyleCnt="0"/>
      <dgm:spPr/>
    </dgm:pt>
    <dgm:pt modelId="{6C654C9D-1D7B-45AF-B31D-4844D2ACF825}" type="pres">
      <dgm:prSet presAssocID="{D0774BF8-51F2-4BB5-A4B1-59D164D2AA66}" presName="childText" presStyleLbl="conFgAcc1" presStyleIdx="0" presStyleCnt="7">
        <dgm:presLayoutVars>
          <dgm:bulletEnabled val="1"/>
        </dgm:presLayoutVars>
      </dgm:prSet>
      <dgm:spPr/>
    </dgm:pt>
    <dgm:pt modelId="{0927E08B-3E45-49A1-8C79-00D3B5DCB854}" type="pres">
      <dgm:prSet presAssocID="{A3EE2DDC-7717-4E9D-9797-9044D85D7DB4}" presName="spaceBetweenRectangles" presStyleCnt="0"/>
      <dgm:spPr/>
    </dgm:pt>
    <dgm:pt modelId="{C7CDB11C-EF88-4E33-A72F-D90FA197BDB8}" type="pres">
      <dgm:prSet presAssocID="{B16ADBA0-C3BD-4967-9CB2-52F54FCECBDB}" presName="parentLin" presStyleCnt="0"/>
      <dgm:spPr/>
    </dgm:pt>
    <dgm:pt modelId="{6B0F08E2-2A56-47A7-AFAE-CA7CCAE3D27B}" type="pres">
      <dgm:prSet presAssocID="{B16ADBA0-C3BD-4967-9CB2-52F54FCECBDB}" presName="parentLeftMargin" presStyleLbl="node1" presStyleIdx="0" presStyleCnt="7"/>
      <dgm:spPr/>
    </dgm:pt>
    <dgm:pt modelId="{E876C68E-B2F6-430B-B437-06FF052C949A}" type="pres">
      <dgm:prSet presAssocID="{B16ADBA0-C3BD-4967-9CB2-52F54FCECBDB}" presName="parentText" presStyleLbl="node1" presStyleIdx="1" presStyleCnt="7">
        <dgm:presLayoutVars>
          <dgm:chMax val="0"/>
          <dgm:bulletEnabled val="1"/>
        </dgm:presLayoutVars>
      </dgm:prSet>
      <dgm:spPr/>
    </dgm:pt>
    <dgm:pt modelId="{9430E501-518D-4CD3-87C9-22080741371E}" type="pres">
      <dgm:prSet presAssocID="{B16ADBA0-C3BD-4967-9CB2-52F54FCECBDB}" presName="negativeSpace" presStyleCnt="0"/>
      <dgm:spPr/>
    </dgm:pt>
    <dgm:pt modelId="{434879D9-46D3-4AC1-A799-A393FD6CAD24}" type="pres">
      <dgm:prSet presAssocID="{B16ADBA0-C3BD-4967-9CB2-52F54FCECBDB}" presName="childText" presStyleLbl="conFgAcc1" presStyleIdx="1" presStyleCnt="7">
        <dgm:presLayoutVars>
          <dgm:bulletEnabled val="1"/>
        </dgm:presLayoutVars>
      </dgm:prSet>
      <dgm:spPr/>
    </dgm:pt>
    <dgm:pt modelId="{01105D3D-84A5-4560-BA24-B8D06996BDC2}" type="pres">
      <dgm:prSet presAssocID="{2B3BD348-70A3-4E64-9953-641BE29D9933}" presName="spaceBetweenRectangles" presStyleCnt="0"/>
      <dgm:spPr/>
    </dgm:pt>
    <dgm:pt modelId="{3589060B-8A2C-45FA-B525-AF7E8BD12D57}" type="pres">
      <dgm:prSet presAssocID="{65BF751C-9087-4081-8959-4CA01E0D2205}" presName="parentLin" presStyleCnt="0"/>
      <dgm:spPr/>
    </dgm:pt>
    <dgm:pt modelId="{E1D20F66-1CC0-4F99-8B42-1A0BE3EA9F9D}" type="pres">
      <dgm:prSet presAssocID="{65BF751C-9087-4081-8959-4CA01E0D2205}" presName="parentLeftMargin" presStyleLbl="node1" presStyleIdx="1" presStyleCnt="7"/>
      <dgm:spPr/>
    </dgm:pt>
    <dgm:pt modelId="{85B67AA2-4B11-4E51-A559-85EE94761003}" type="pres">
      <dgm:prSet presAssocID="{65BF751C-9087-4081-8959-4CA01E0D2205}" presName="parentText" presStyleLbl="node1" presStyleIdx="2" presStyleCnt="7">
        <dgm:presLayoutVars>
          <dgm:chMax val="0"/>
          <dgm:bulletEnabled val="1"/>
        </dgm:presLayoutVars>
      </dgm:prSet>
      <dgm:spPr/>
    </dgm:pt>
    <dgm:pt modelId="{2CBEC52A-D099-41AA-8C76-8D7997F23E3F}" type="pres">
      <dgm:prSet presAssocID="{65BF751C-9087-4081-8959-4CA01E0D2205}" presName="negativeSpace" presStyleCnt="0"/>
      <dgm:spPr/>
    </dgm:pt>
    <dgm:pt modelId="{69B5C082-B52F-4157-8250-4F0B912E22F9}" type="pres">
      <dgm:prSet presAssocID="{65BF751C-9087-4081-8959-4CA01E0D2205}" presName="childText" presStyleLbl="conFgAcc1" presStyleIdx="2" presStyleCnt="7">
        <dgm:presLayoutVars>
          <dgm:bulletEnabled val="1"/>
        </dgm:presLayoutVars>
      </dgm:prSet>
      <dgm:spPr/>
    </dgm:pt>
    <dgm:pt modelId="{0BB445DA-6BB7-433E-B288-7EC573FC4564}" type="pres">
      <dgm:prSet presAssocID="{15CA1605-8F1F-4D05-B200-BA9D662A52E4}" presName="spaceBetweenRectangles" presStyleCnt="0"/>
      <dgm:spPr/>
    </dgm:pt>
    <dgm:pt modelId="{138F03ED-A5B9-4F34-AB3F-9B0686C9A306}" type="pres">
      <dgm:prSet presAssocID="{F63F37B6-061C-4CF8-8C91-B8F8DDA75318}" presName="parentLin" presStyleCnt="0"/>
      <dgm:spPr/>
    </dgm:pt>
    <dgm:pt modelId="{DB3850EE-EB61-4639-B22B-B1E6D0CFBFE6}" type="pres">
      <dgm:prSet presAssocID="{F63F37B6-061C-4CF8-8C91-B8F8DDA75318}" presName="parentLeftMargin" presStyleLbl="node1" presStyleIdx="2" presStyleCnt="7"/>
      <dgm:spPr/>
    </dgm:pt>
    <dgm:pt modelId="{68A6C80B-93D5-4101-A483-03170A15DA7B}" type="pres">
      <dgm:prSet presAssocID="{F63F37B6-061C-4CF8-8C91-B8F8DDA75318}" presName="parentText" presStyleLbl="node1" presStyleIdx="3" presStyleCnt="7">
        <dgm:presLayoutVars>
          <dgm:chMax val="0"/>
          <dgm:bulletEnabled val="1"/>
        </dgm:presLayoutVars>
      </dgm:prSet>
      <dgm:spPr/>
    </dgm:pt>
    <dgm:pt modelId="{F06347E4-AFDC-4913-9580-312379E1E759}" type="pres">
      <dgm:prSet presAssocID="{F63F37B6-061C-4CF8-8C91-B8F8DDA75318}" presName="negativeSpace" presStyleCnt="0"/>
      <dgm:spPr/>
    </dgm:pt>
    <dgm:pt modelId="{5EC61027-9AA8-4DB9-A5D7-262EE4894C40}" type="pres">
      <dgm:prSet presAssocID="{F63F37B6-061C-4CF8-8C91-B8F8DDA75318}" presName="childText" presStyleLbl="conFgAcc1" presStyleIdx="3" presStyleCnt="7">
        <dgm:presLayoutVars>
          <dgm:bulletEnabled val="1"/>
        </dgm:presLayoutVars>
      </dgm:prSet>
      <dgm:spPr/>
    </dgm:pt>
    <dgm:pt modelId="{9C9DC480-2E0D-4390-9B0D-67F4A912D727}" type="pres">
      <dgm:prSet presAssocID="{DEFCDC40-325E-426F-B99C-06237A841F6E}" presName="spaceBetweenRectangles" presStyleCnt="0"/>
      <dgm:spPr/>
    </dgm:pt>
    <dgm:pt modelId="{DB046059-B8E0-485D-B191-98D6137333CA}" type="pres">
      <dgm:prSet presAssocID="{94233B1E-6741-45F4-8A08-CECB0055AD11}" presName="parentLin" presStyleCnt="0"/>
      <dgm:spPr/>
    </dgm:pt>
    <dgm:pt modelId="{4FCA3F62-0010-4AC1-9F39-37B1C79CC1DE}" type="pres">
      <dgm:prSet presAssocID="{94233B1E-6741-45F4-8A08-CECB0055AD11}" presName="parentLeftMargin" presStyleLbl="node1" presStyleIdx="3" presStyleCnt="7"/>
      <dgm:spPr/>
    </dgm:pt>
    <dgm:pt modelId="{CE7D3FCD-513B-48C4-884E-0C4CD6112E8E}" type="pres">
      <dgm:prSet presAssocID="{94233B1E-6741-45F4-8A08-CECB0055AD11}" presName="parentText" presStyleLbl="node1" presStyleIdx="4" presStyleCnt="7">
        <dgm:presLayoutVars>
          <dgm:chMax val="0"/>
          <dgm:bulletEnabled val="1"/>
        </dgm:presLayoutVars>
      </dgm:prSet>
      <dgm:spPr/>
    </dgm:pt>
    <dgm:pt modelId="{7B4EB8C1-A1E7-411B-9262-1A2D25932DA4}" type="pres">
      <dgm:prSet presAssocID="{94233B1E-6741-45F4-8A08-CECB0055AD11}" presName="negativeSpace" presStyleCnt="0"/>
      <dgm:spPr/>
    </dgm:pt>
    <dgm:pt modelId="{900AAF19-164B-4E31-A4FA-C81FF891D967}" type="pres">
      <dgm:prSet presAssocID="{94233B1E-6741-45F4-8A08-CECB0055AD11}" presName="childText" presStyleLbl="conFgAcc1" presStyleIdx="4" presStyleCnt="7">
        <dgm:presLayoutVars>
          <dgm:bulletEnabled val="1"/>
        </dgm:presLayoutVars>
      </dgm:prSet>
      <dgm:spPr/>
    </dgm:pt>
    <dgm:pt modelId="{4078584D-993A-4527-9CF1-06FAEBE4411A}" type="pres">
      <dgm:prSet presAssocID="{26C64B85-3F97-4968-8BEB-A72725D25DBE}" presName="spaceBetweenRectangles" presStyleCnt="0"/>
      <dgm:spPr/>
    </dgm:pt>
    <dgm:pt modelId="{E7850833-FD2E-4654-9221-6E873A1880E4}" type="pres">
      <dgm:prSet presAssocID="{11D4ECEA-54E2-423D-82F4-AA50CF9523E9}" presName="parentLin" presStyleCnt="0"/>
      <dgm:spPr/>
    </dgm:pt>
    <dgm:pt modelId="{A1D40873-D6A4-4EDE-AF95-EC9B85D254C8}" type="pres">
      <dgm:prSet presAssocID="{11D4ECEA-54E2-423D-82F4-AA50CF9523E9}" presName="parentLeftMargin" presStyleLbl="node1" presStyleIdx="4" presStyleCnt="7"/>
      <dgm:spPr/>
    </dgm:pt>
    <dgm:pt modelId="{FB541601-47A4-40DE-872E-D6513317ED1C}" type="pres">
      <dgm:prSet presAssocID="{11D4ECEA-54E2-423D-82F4-AA50CF9523E9}" presName="parentText" presStyleLbl="node1" presStyleIdx="5" presStyleCnt="7">
        <dgm:presLayoutVars>
          <dgm:chMax val="0"/>
          <dgm:bulletEnabled val="1"/>
        </dgm:presLayoutVars>
      </dgm:prSet>
      <dgm:spPr/>
    </dgm:pt>
    <dgm:pt modelId="{6FE9A5BA-9A06-42FE-B861-FAA5CCA3304E}" type="pres">
      <dgm:prSet presAssocID="{11D4ECEA-54E2-423D-82F4-AA50CF9523E9}" presName="negativeSpace" presStyleCnt="0"/>
      <dgm:spPr/>
    </dgm:pt>
    <dgm:pt modelId="{FD60D0A5-F1C1-4064-B2B8-6A7A4A16FBAD}" type="pres">
      <dgm:prSet presAssocID="{11D4ECEA-54E2-423D-82F4-AA50CF9523E9}" presName="childText" presStyleLbl="conFgAcc1" presStyleIdx="5" presStyleCnt="7">
        <dgm:presLayoutVars>
          <dgm:bulletEnabled val="1"/>
        </dgm:presLayoutVars>
      </dgm:prSet>
      <dgm:spPr/>
    </dgm:pt>
    <dgm:pt modelId="{74E196C0-69DD-4AF0-A18F-C675A0A9FA3A}" type="pres">
      <dgm:prSet presAssocID="{83ED679D-4AFF-4C2D-9880-C316B219BB9C}" presName="spaceBetweenRectangles" presStyleCnt="0"/>
      <dgm:spPr/>
    </dgm:pt>
    <dgm:pt modelId="{6D6541C8-1ED1-4517-84BA-748F210CB042}" type="pres">
      <dgm:prSet presAssocID="{FE8F98C4-ADAB-4BA6-8BD8-280C9EBCA67A}" presName="parentLin" presStyleCnt="0"/>
      <dgm:spPr/>
    </dgm:pt>
    <dgm:pt modelId="{BD7EA3F8-97F8-40E8-A5D8-30B2A714477B}" type="pres">
      <dgm:prSet presAssocID="{FE8F98C4-ADAB-4BA6-8BD8-280C9EBCA67A}" presName="parentLeftMargin" presStyleLbl="node1" presStyleIdx="5" presStyleCnt="7"/>
      <dgm:spPr/>
    </dgm:pt>
    <dgm:pt modelId="{D373B644-A739-4FFA-BC6D-3A3E0A1CB73C}" type="pres">
      <dgm:prSet presAssocID="{FE8F98C4-ADAB-4BA6-8BD8-280C9EBCA67A}" presName="parentText" presStyleLbl="node1" presStyleIdx="6" presStyleCnt="7">
        <dgm:presLayoutVars>
          <dgm:chMax val="0"/>
          <dgm:bulletEnabled val="1"/>
        </dgm:presLayoutVars>
      </dgm:prSet>
      <dgm:spPr/>
    </dgm:pt>
    <dgm:pt modelId="{9F371D33-EA3F-41D8-BFB3-CAE5C2E4DCA0}" type="pres">
      <dgm:prSet presAssocID="{FE8F98C4-ADAB-4BA6-8BD8-280C9EBCA67A}" presName="negativeSpace" presStyleCnt="0"/>
      <dgm:spPr/>
    </dgm:pt>
    <dgm:pt modelId="{1B056BB6-B8A9-47EE-B316-F6D7AA9B172E}" type="pres">
      <dgm:prSet presAssocID="{FE8F98C4-ADAB-4BA6-8BD8-280C9EBCA67A}" presName="childText" presStyleLbl="conFgAcc1" presStyleIdx="6" presStyleCnt="7">
        <dgm:presLayoutVars>
          <dgm:bulletEnabled val="1"/>
        </dgm:presLayoutVars>
      </dgm:prSet>
      <dgm:spPr/>
    </dgm:pt>
  </dgm:ptLst>
  <dgm:cxnLst>
    <dgm:cxn modelId="{A59F4A04-68AE-481F-A932-AEDFF8207171}" srcId="{8C5F0E8C-FC34-4B53-A7D0-2D4EAD49BBD6}" destId="{11D4ECEA-54E2-423D-82F4-AA50CF9523E9}" srcOrd="5" destOrd="0" parTransId="{443546B6-014A-43D3-8582-CEEF4C45A467}" sibTransId="{83ED679D-4AFF-4C2D-9880-C316B219BB9C}"/>
    <dgm:cxn modelId="{F39C6B08-176E-4362-A940-B814DE9B57D1}" type="presOf" srcId="{11D4ECEA-54E2-423D-82F4-AA50CF9523E9}" destId="{FB541601-47A4-40DE-872E-D6513317ED1C}" srcOrd="1" destOrd="0" presId="urn:microsoft.com/office/officeart/2005/8/layout/list1"/>
    <dgm:cxn modelId="{CD80D710-6EFD-422A-A8C1-5B2947190311}" type="presOf" srcId="{94233B1E-6741-45F4-8A08-CECB0055AD11}" destId="{4FCA3F62-0010-4AC1-9F39-37B1C79CC1DE}" srcOrd="0" destOrd="0" presId="urn:microsoft.com/office/officeart/2005/8/layout/list1"/>
    <dgm:cxn modelId="{9EBDC214-02B9-4142-89E1-1CCC18E4DA08}" type="presOf" srcId="{65BF751C-9087-4081-8959-4CA01E0D2205}" destId="{85B67AA2-4B11-4E51-A559-85EE94761003}" srcOrd="1" destOrd="0" presId="urn:microsoft.com/office/officeart/2005/8/layout/list1"/>
    <dgm:cxn modelId="{0DEBEB17-8E61-4B89-86FC-A251171E6BDA}" srcId="{8C5F0E8C-FC34-4B53-A7D0-2D4EAD49BBD6}" destId="{94233B1E-6741-45F4-8A08-CECB0055AD11}" srcOrd="4" destOrd="0" parTransId="{530C958F-BF19-4759-996B-03985D470DB5}" sibTransId="{26C64B85-3F97-4968-8BEB-A72725D25DBE}"/>
    <dgm:cxn modelId="{7919DD27-7162-4121-BD94-4499F508634B}" type="presOf" srcId="{8C5F0E8C-FC34-4B53-A7D0-2D4EAD49BBD6}" destId="{4730C386-A7F1-4F27-977A-43BA9C25637D}" srcOrd="0" destOrd="0" presId="urn:microsoft.com/office/officeart/2005/8/layout/list1"/>
    <dgm:cxn modelId="{2B782848-ADC0-416D-B102-30B85D851DE2}" type="presOf" srcId="{B16ADBA0-C3BD-4967-9CB2-52F54FCECBDB}" destId="{6B0F08E2-2A56-47A7-AFAE-CA7CCAE3D27B}" srcOrd="0" destOrd="0" presId="urn:microsoft.com/office/officeart/2005/8/layout/list1"/>
    <dgm:cxn modelId="{3588A56B-9C72-45F7-AD85-5D33F6392B57}" srcId="{8C5F0E8C-FC34-4B53-A7D0-2D4EAD49BBD6}" destId="{B16ADBA0-C3BD-4967-9CB2-52F54FCECBDB}" srcOrd="1" destOrd="0" parTransId="{4B68C073-BC56-4DEA-BB14-57BEC2C4BB0C}" sibTransId="{2B3BD348-70A3-4E64-9953-641BE29D9933}"/>
    <dgm:cxn modelId="{564DE34D-D74A-47BB-9644-C62A5CC82A3E}" type="presOf" srcId="{FE8F98C4-ADAB-4BA6-8BD8-280C9EBCA67A}" destId="{D373B644-A739-4FFA-BC6D-3A3E0A1CB73C}" srcOrd="1" destOrd="0" presId="urn:microsoft.com/office/officeart/2005/8/layout/list1"/>
    <dgm:cxn modelId="{D4E00A8B-61F6-4BD9-BDE0-28A4DA9ADA65}" type="presOf" srcId="{B16ADBA0-C3BD-4967-9CB2-52F54FCECBDB}" destId="{E876C68E-B2F6-430B-B437-06FF052C949A}" srcOrd="1" destOrd="0" presId="urn:microsoft.com/office/officeart/2005/8/layout/list1"/>
    <dgm:cxn modelId="{FBD1958B-6898-40F7-B1AE-0443BDCC4D2C}" srcId="{8C5F0E8C-FC34-4B53-A7D0-2D4EAD49BBD6}" destId="{FE8F98C4-ADAB-4BA6-8BD8-280C9EBCA67A}" srcOrd="6" destOrd="0" parTransId="{4823ACCB-7682-40AC-AFEE-6A872647383B}" sibTransId="{9C023A6A-B5D7-4EA2-94D6-3C565D07F019}"/>
    <dgm:cxn modelId="{5E5CB6B5-99C4-44A3-B648-BBD7A445D4CB}" type="presOf" srcId="{11D4ECEA-54E2-423D-82F4-AA50CF9523E9}" destId="{A1D40873-D6A4-4EDE-AF95-EC9B85D254C8}" srcOrd="0" destOrd="0" presId="urn:microsoft.com/office/officeart/2005/8/layout/list1"/>
    <dgm:cxn modelId="{1CFCDBBA-D706-427F-AD96-DEA1150AF5CD}" srcId="{8C5F0E8C-FC34-4B53-A7D0-2D4EAD49BBD6}" destId="{D0774BF8-51F2-4BB5-A4B1-59D164D2AA66}" srcOrd="0" destOrd="0" parTransId="{2C704255-7F32-40E4-A73D-F417B25A469F}" sibTransId="{A3EE2DDC-7717-4E9D-9797-9044D85D7DB4}"/>
    <dgm:cxn modelId="{C37AFCBF-C631-4B6E-BFCF-E37BC95DE246}" type="presOf" srcId="{94233B1E-6741-45F4-8A08-CECB0055AD11}" destId="{CE7D3FCD-513B-48C4-884E-0C4CD6112E8E}" srcOrd="1" destOrd="0" presId="urn:microsoft.com/office/officeart/2005/8/layout/list1"/>
    <dgm:cxn modelId="{D3A08BC4-0040-4E1C-85B2-2F9E2FF07AC3}" srcId="{8C5F0E8C-FC34-4B53-A7D0-2D4EAD49BBD6}" destId="{65BF751C-9087-4081-8959-4CA01E0D2205}" srcOrd="2" destOrd="0" parTransId="{66B707F5-5A44-419C-9CF2-F744E874C6BB}" sibTransId="{15CA1605-8F1F-4D05-B200-BA9D662A52E4}"/>
    <dgm:cxn modelId="{A2929DC8-1270-4C4E-BC9B-B4F2C1C472F8}" srcId="{8C5F0E8C-FC34-4B53-A7D0-2D4EAD49BBD6}" destId="{F63F37B6-061C-4CF8-8C91-B8F8DDA75318}" srcOrd="3" destOrd="0" parTransId="{18C747C2-B7FC-4BC5-BED9-429D47DE7D17}" sibTransId="{DEFCDC40-325E-426F-B99C-06237A841F6E}"/>
    <dgm:cxn modelId="{3BAB46C9-3BD0-4EC1-9255-74AFB7889BAA}" type="presOf" srcId="{65BF751C-9087-4081-8959-4CA01E0D2205}" destId="{E1D20F66-1CC0-4F99-8B42-1A0BE3EA9F9D}" srcOrd="0" destOrd="0" presId="urn:microsoft.com/office/officeart/2005/8/layout/list1"/>
    <dgm:cxn modelId="{679A7BE7-3A3E-47CD-B9AF-3F5B5748EE83}" type="presOf" srcId="{F63F37B6-061C-4CF8-8C91-B8F8DDA75318}" destId="{DB3850EE-EB61-4639-B22B-B1E6D0CFBFE6}" srcOrd="0" destOrd="0" presId="urn:microsoft.com/office/officeart/2005/8/layout/list1"/>
    <dgm:cxn modelId="{C8DCB5EB-D776-4B6C-A2D2-E00BC80AD8F5}" type="presOf" srcId="{D0774BF8-51F2-4BB5-A4B1-59D164D2AA66}" destId="{238769ED-12A5-430D-8F73-99AEAE31277D}" srcOrd="1" destOrd="0" presId="urn:microsoft.com/office/officeart/2005/8/layout/list1"/>
    <dgm:cxn modelId="{DFE3DAEC-ED5A-4356-AD43-2608E6A9553C}" type="presOf" srcId="{D0774BF8-51F2-4BB5-A4B1-59D164D2AA66}" destId="{640CA49D-6F45-4321-807C-1190CA9C7905}" srcOrd="0" destOrd="0" presId="urn:microsoft.com/office/officeart/2005/8/layout/list1"/>
    <dgm:cxn modelId="{D1059EF8-EE85-4092-8498-79FD42ECD03D}" type="presOf" srcId="{F63F37B6-061C-4CF8-8C91-B8F8DDA75318}" destId="{68A6C80B-93D5-4101-A483-03170A15DA7B}" srcOrd="1" destOrd="0" presId="urn:microsoft.com/office/officeart/2005/8/layout/list1"/>
    <dgm:cxn modelId="{7824EBFF-5BB6-4397-8476-2068570BFBF6}" type="presOf" srcId="{FE8F98C4-ADAB-4BA6-8BD8-280C9EBCA67A}" destId="{BD7EA3F8-97F8-40E8-A5D8-30B2A714477B}" srcOrd="0" destOrd="0" presId="urn:microsoft.com/office/officeart/2005/8/layout/list1"/>
    <dgm:cxn modelId="{193C90D3-4216-45CC-BEB7-04DFD8414F97}" type="presParOf" srcId="{4730C386-A7F1-4F27-977A-43BA9C25637D}" destId="{45BBA6EE-61C7-4187-A2F8-59B7CA74C92A}" srcOrd="0" destOrd="0" presId="urn:microsoft.com/office/officeart/2005/8/layout/list1"/>
    <dgm:cxn modelId="{11294FDF-FAF8-483F-BCDD-DEA090450E1D}" type="presParOf" srcId="{45BBA6EE-61C7-4187-A2F8-59B7CA74C92A}" destId="{640CA49D-6F45-4321-807C-1190CA9C7905}" srcOrd="0" destOrd="0" presId="urn:microsoft.com/office/officeart/2005/8/layout/list1"/>
    <dgm:cxn modelId="{3E20D3D6-39A5-4BE3-B1A1-D7650EBD53BD}" type="presParOf" srcId="{45BBA6EE-61C7-4187-A2F8-59B7CA74C92A}" destId="{238769ED-12A5-430D-8F73-99AEAE31277D}" srcOrd="1" destOrd="0" presId="urn:microsoft.com/office/officeart/2005/8/layout/list1"/>
    <dgm:cxn modelId="{413DD063-B6D6-49E0-98E8-07A76DD88340}" type="presParOf" srcId="{4730C386-A7F1-4F27-977A-43BA9C25637D}" destId="{AC72739E-5849-4678-8092-330A93CF3AB0}" srcOrd="1" destOrd="0" presId="urn:microsoft.com/office/officeart/2005/8/layout/list1"/>
    <dgm:cxn modelId="{9DFF6F14-58C3-49E3-9422-AC6AB52FCA1C}" type="presParOf" srcId="{4730C386-A7F1-4F27-977A-43BA9C25637D}" destId="{6C654C9D-1D7B-45AF-B31D-4844D2ACF825}" srcOrd="2" destOrd="0" presId="urn:microsoft.com/office/officeart/2005/8/layout/list1"/>
    <dgm:cxn modelId="{5B17D396-49E8-4C23-B9A9-A08A388B41A2}" type="presParOf" srcId="{4730C386-A7F1-4F27-977A-43BA9C25637D}" destId="{0927E08B-3E45-49A1-8C79-00D3B5DCB854}" srcOrd="3" destOrd="0" presId="urn:microsoft.com/office/officeart/2005/8/layout/list1"/>
    <dgm:cxn modelId="{E73F0789-34B4-48FE-AC4C-105FFC321D85}" type="presParOf" srcId="{4730C386-A7F1-4F27-977A-43BA9C25637D}" destId="{C7CDB11C-EF88-4E33-A72F-D90FA197BDB8}" srcOrd="4" destOrd="0" presId="urn:microsoft.com/office/officeart/2005/8/layout/list1"/>
    <dgm:cxn modelId="{6E63BAB1-20FC-451C-BF82-7E33347F228E}" type="presParOf" srcId="{C7CDB11C-EF88-4E33-A72F-D90FA197BDB8}" destId="{6B0F08E2-2A56-47A7-AFAE-CA7CCAE3D27B}" srcOrd="0" destOrd="0" presId="urn:microsoft.com/office/officeart/2005/8/layout/list1"/>
    <dgm:cxn modelId="{399AA966-DC19-4FE2-83B1-FF2C0831FA03}" type="presParOf" srcId="{C7CDB11C-EF88-4E33-A72F-D90FA197BDB8}" destId="{E876C68E-B2F6-430B-B437-06FF052C949A}" srcOrd="1" destOrd="0" presId="urn:microsoft.com/office/officeart/2005/8/layout/list1"/>
    <dgm:cxn modelId="{F4EEC087-6ADA-4262-94BA-980689A280EC}" type="presParOf" srcId="{4730C386-A7F1-4F27-977A-43BA9C25637D}" destId="{9430E501-518D-4CD3-87C9-22080741371E}" srcOrd="5" destOrd="0" presId="urn:microsoft.com/office/officeart/2005/8/layout/list1"/>
    <dgm:cxn modelId="{ABE06CAA-9904-4479-9A6D-79AE5312C667}" type="presParOf" srcId="{4730C386-A7F1-4F27-977A-43BA9C25637D}" destId="{434879D9-46D3-4AC1-A799-A393FD6CAD24}" srcOrd="6" destOrd="0" presId="urn:microsoft.com/office/officeart/2005/8/layout/list1"/>
    <dgm:cxn modelId="{6F35F02F-4EDE-42CB-8458-EA17E32A254B}" type="presParOf" srcId="{4730C386-A7F1-4F27-977A-43BA9C25637D}" destId="{01105D3D-84A5-4560-BA24-B8D06996BDC2}" srcOrd="7" destOrd="0" presId="urn:microsoft.com/office/officeart/2005/8/layout/list1"/>
    <dgm:cxn modelId="{4519F7B4-8622-4269-A162-9213D0CDF46A}" type="presParOf" srcId="{4730C386-A7F1-4F27-977A-43BA9C25637D}" destId="{3589060B-8A2C-45FA-B525-AF7E8BD12D57}" srcOrd="8" destOrd="0" presId="urn:microsoft.com/office/officeart/2005/8/layout/list1"/>
    <dgm:cxn modelId="{3927CDE5-7A81-4CD9-AEA6-530457558C97}" type="presParOf" srcId="{3589060B-8A2C-45FA-B525-AF7E8BD12D57}" destId="{E1D20F66-1CC0-4F99-8B42-1A0BE3EA9F9D}" srcOrd="0" destOrd="0" presId="urn:microsoft.com/office/officeart/2005/8/layout/list1"/>
    <dgm:cxn modelId="{6EA7CDB3-2648-4D3B-AA8E-F34697EC0D52}" type="presParOf" srcId="{3589060B-8A2C-45FA-B525-AF7E8BD12D57}" destId="{85B67AA2-4B11-4E51-A559-85EE94761003}" srcOrd="1" destOrd="0" presId="urn:microsoft.com/office/officeart/2005/8/layout/list1"/>
    <dgm:cxn modelId="{09B1BB4B-F9AA-4B5A-91B8-4DF7A7600B9B}" type="presParOf" srcId="{4730C386-A7F1-4F27-977A-43BA9C25637D}" destId="{2CBEC52A-D099-41AA-8C76-8D7997F23E3F}" srcOrd="9" destOrd="0" presId="urn:microsoft.com/office/officeart/2005/8/layout/list1"/>
    <dgm:cxn modelId="{5E2B2B44-96EA-4BC3-AA9E-35ABD9BEA386}" type="presParOf" srcId="{4730C386-A7F1-4F27-977A-43BA9C25637D}" destId="{69B5C082-B52F-4157-8250-4F0B912E22F9}" srcOrd="10" destOrd="0" presId="urn:microsoft.com/office/officeart/2005/8/layout/list1"/>
    <dgm:cxn modelId="{F9E1CC2F-5E82-4062-B6D6-82721F9A0C3F}" type="presParOf" srcId="{4730C386-A7F1-4F27-977A-43BA9C25637D}" destId="{0BB445DA-6BB7-433E-B288-7EC573FC4564}" srcOrd="11" destOrd="0" presId="urn:microsoft.com/office/officeart/2005/8/layout/list1"/>
    <dgm:cxn modelId="{095916D6-C79B-4914-8D4E-EE5A87464594}" type="presParOf" srcId="{4730C386-A7F1-4F27-977A-43BA9C25637D}" destId="{138F03ED-A5B9-4F34-AB3F-9B0686C9A306}" srcOrd="12" destOrd="0" presId="urn:microsoft.com/office/officeart/2005/8/layout/list1"/>
    <dgm:cxn modelId="{BCA522FE-B70C-4B15-A3FB-30BBAB56CEF0}" type="presParOf" srcId="{138F03ED-A5B9-4F34-AB3F-9B0686C9A306}" destId="{DB3850EE-EB61-4639-B22B-B1E6D0CFBFE6}" srcOrd="0" destOrd="0" presId="urn:microsoft.com/office/officeart/2005/8/layout/list1"/>
    <dgm:cxn modelId="{A652DFE8-7C51-4FE0-BF30-ADC1D8FD626A}" type="presParOf" srcId="{138F03ED-A5B9-4F34-AB3F-9B0686C9A306}" destId="{68A6C80B-93D5-4101-A483-03170A15DA7B}" srcOrd="1" destOrd="0" presId="urn:microsoft.com/office/officeart/2005/8/layout/list1"/>
    <dgm:cxn modelId="{B4938068-F52A-49CE-AA31-8251EF7EBE91}" type="presParOf" srcId="{4730C386-A7F1-4F27-977A-43BA9C25637D}" destId="{F06347E4-AFDC-4913-9580-312379E1E759}" srcOrd="13" destOrd="0" presId="urn:microsoft.com/office/officeart/2005/8/layout/list1"/>
    <dgm:cxn modelId="{AA7213D4-C125-41B0-8E22-E23161DB82DC}" type="presParOf" srcId="{4730C386-A7F1-4F27-977A-43BA9C25637D}" destId="{5EC61027-9AA8-4DB9-A5D7-262EE4894C40}" srcOrd="14" destOrd="0" presId="urn:microsoft.com/office/officeart/2005/8/layout/list1"/>
    <dgm:cxn modelId="{D408262C-326A-4D07-9AB8-E1BFA8841E66}" type="presParOf" srcId="{4730C386-A7F1-4F27-977A-43BA9C25637D}" destId="{9C9DC480-2E0D-4390-9B0D-67F4A912D727}" srcOrd="15" destOrd="0" presId="urn:microsoft.com/office/officeart/2005/8/layout/list1"/>
    <dgm:cxn modelId="{2CD36470-9256-4189-8226-610D0FC11AF8}" type="presParOf" srcId="{4730C386-A7F1-4F27-977A-43BA9C25637D}" destId="{DB046059-B8E0-485D-B191-98D6137333CA}" srcOrd="16" destOrd="0" presId="urn:microsoft.com/office/officeart/2005/8/layout/list1"/>
    <dgm:cxn modelId="{94A30D15-E16D-4819-A096-801864919534}" type="presParOf" srcId="{DB046059-B8E0-485D-B191-98D6137333CA}" destId="{4FCA3F62-0010-4AC1-9F39-37B1C79CC1DE}" srcOrd="0" destOrd="0" presId="urn:microsoft.com/office/officeart/2005/8/layout/list1"/>
    <dgm:cxn modelId="{D3C9D0E6-E17E-4BBA-B348-7A858FF08474}" type="presParOf" srcId="{DB046059-B8E0-485D-B191-98D6137333CA}" destId="{CE7D3FCD-513B-48C4-884E-0C4CD6112E8E}" srcOrd="1" destOrd="0" presId="urn:microsoft.com/office/officeart/2005/8/layout/list1"/>
    <dgm:cxn modelId="{8510721E-027E-4BC6-B2E2-BFFD306A0E3D}" type="presParOf" srcId="{4730C386-A7F1-4F27-977A-43BA9C25637D}" destId="{7B4EB8C1-A1E7-411B-9262-1A2D25932DA4}" srcOrd="17" destOrd="0" presId="urn:microsoft.com/office/officeart/2005/8/layout/list1"/>
    <dgm:cxn modelId="{B2C34908-68AA-466B-9540-C93AD43F1758}" type="presParOf" srcId="{4730C386-A7F1-4F27-977A-43BA9C25637D}" destId="{900AAF19-164B-4E31-A4FA-C81FF891D967}" srcOrd="18" destOrd="0" presId="urn:microsoft.com/office/officeart/2005/8/layout/list1"/>
    <dgm:cxn modelId="{D96C9343-9B5A-49D0-BE74-BF7270E56BCF}" type="presParOf" srcId="{4730C386-A7F1-4F27-977A-43BA9C25637D}" destId="{4078584D-993A-4527-9CF1-06FAEBE4411A}" srcOrd="19" destOrd="0" presId="urn:microsoft.com/office/officeart/2005/8/layout/list1"/>
    <dgm:cxn modelId="{132E9DDC-A07C-43D2-AE78-297E8734F574}" type="presParOf" srcId="{4730C386-A7F1-4F27-977A-43BA9C25637D}" destId="{E7850833-FD2E-4654-9221-6E873A1880E4}" srcOrd="20" destOrd="0" presId="urn:microsoft.com/office/officeart/2005/8/layout/list1"/>
    <dgm:cxn modelId="{BE9FFC99-F5E2-4F06-BAB5-774D8D22CD4F}" type="presParOf" srcId="{E7850833-FD2E-4654-9221-6E873A1880E4}" destId="{A1D40873-D6A4-4EDE-AF95-EC9B85D254C8}" srcOrd="0" destOrd="0" presId="urn:microsoft.com/office/officeart/2005/8/layout/list1"/>
    <dgm:cxn modelId="{EB50F0AC-020D-48BB-94BF-FA9DD2218930}" type="presParOf" srcId="{E7850833-FD2E-4654-9221-6E873A1880E4}" destId="{FB541601-47A4-40DE-872E-D6513317ED1C}" srcOrd="1" destOrd="0" presId="urn:microsoft.com/office/officeart/2005/8/layout/list1"/>
    <dgm:cxn modelId="{4A13FE5E-0C54-46F5-BD7C-2AE7D1B55FB1}" type="presParOf" srcId="{4730C386-A7F1-4F27-977A-43BA9C25637D}" destId="{6FE9A5BA-9A06-42FE-B861-FAA5CCA3304E}" srcOrd="21" destOrd="0" presId="urn:microsoft.com/office/officeart/2005/8/layout/list1"/>
    <dgm:cxn modelId="{89C1374E-80BB-45FF-BC48-029610B9BEC6}" type="presParOf" srcId="{4730C386-A7F1-4F27-977A-43BA9C25637D}" destId="{FD60D0A5-F1C1-4064-B2B8-6A7A4A16FBAD}" srcOrd="22" destOrd="0" presId="urn:microsoft.com/office/officeart/2005/8/layout/list1"/>
    <dgm:cxn modelId="{9655AAF0-23FD-4F25-BDD0-2E0839DE5965}" type="presParOf" srcId="{4730C386-A7F1-4F27-977A-43BA9C25637D}" destId="{74E196C0-69DD-4AF0-A18F-C675A0A9FA3A}" srcOrd="23" destOrd="0" presId="urn:microsoft.com/office/officeart/2005/8/layout/list1"/>
    <dgm:cxn modelId="{3E90479C-2F10-4264-9B61-27285940FD1B}" type="presParOf" srcId="{4730C386-A7F1-4F27-977A-43BA9C25637D}" destId="{6D6541C8-1ED1-4517-84BA-748F210CB042}" srcOrd="24" destOrd="0" presId="urn:microsoft.com/office/officeart/2005/8/layout/list1"/>
    <dgm:cxn modelId="{E2707675-C887-4FB9-A7AD-5F2510D98CE1}" type="presParOf" srcId="{6D6541C8-1ED1-4517-84BA-748F210CB042}" destId="{BD7EA3F8-97F8-40E8-A5D8-30B2A714477B}" srcOrd="0" destOrd="0" presId="urn:microsoft.com/office/officeart/2005/8/layout/list1"/>
    <dgm:cxn modelId="{83356153-E664-4D4C-96FD-0B4F6D4F1C26}" type="presParOf" srcId="{6D6541C8-1ED1-4517-84BA-748F210CB042}" destId="{D373B644-A739-4FFA-BC6D-3A3E0A1CB73C}" srcOrd="1" destOrd="0" presId="urn:microsoft.com/office/officeart/2005/8/layout/list1"/>
    <dgm:cxn modelId="{7C39D2AD-8FCE-4F94-A478-8493F19305C7}" type="presParOf" srcId="{4730C386-A7F1-4F27-977A-43BA9C25637D}" destId="{9F371D33-EA3F-41D8-BFB3-CAE5C2E4DCA0}" srcOrd="25" destOrd="0" presId="urn:microsoft.com/office/officeart/2005/8/layout/list1"/>
    <dgm:cxn modelId="{30112984-33D6-44A7-8C1C-A25D2DE8FB74}" type="presParOf" srcId="{4730C386-A7F1-4F27-977A-43BA9C25637D}" destId="{1B056BB6-B8A9-47EE-B316-F6D7AA9B172E}" srcOrd="26" destOrd="0" presId="urn:microsoft.com/office/officeart/2005/8/layout/list1"/>
  </dgm:cxnLst>
  <dgm:bg>
    <a:effectLst>
      <a:glow rad="63500">
        <a:schemeClr val="accent1">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C90581-3F4F-4894-894B-6187ACCF848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6D8E411F-5510-4AFE-97C7-74AA82B6CF9D}">
      <dgm:prSet phldrT="[Text]" custT="1"/>
      <dgm:spPr/>
      <dgm:t>
        <a:bodyPr/>
        <a:lstStyle/>
        <a:p>
          <a:r>
            <a:rPr lang="en-US" sz="3600" b="1" u="sng" dirty="0">
              <a:solidFill>
                <a:srgbClr val="FFFF00"/>
              </a:solidFill>
              <a:effectLst>
                <a:outerShdw blurRad="38100" dist="38100" dir="2700000" algn="tl">
                  <a:srgbClr val="000000">
                    <a:alpha val="43137"/>
                  </a:srgbClr>
                </a:outerShdw>
              </a:effectLst>
            </a:rPr>
            <a:t>Discussion topics</a:t>
          </a:r>
        </a:p>
      </dgm:t>
    </dgm:pt>
    <dgm:pt modelId="{BF6B0837-3C4C-4175-A3F8-4C182D976354}" type="parTrans" cxnId="{447CD22B-BA20-4009-A825-D83FB57B7499}">
      <dgm:prSet/>
      <dgm:spPr/>
      <dgm:t>
        <a:bodyPr/>
        <a:lstStyle/>
        <a:p>
          <a:endParaRPr lang="en-US"/>
        </a:p>
      </dgm:t>
    </dgm:pt>
    <dgm:pt modelId="{A3AFF3AA-2944-48B0-859A-372156268630}" type="sibTrans" cxnId="{447CD22B-BA20-4009-A825-D83FB57B7499}">
      <dgm:prSet/>
      <dgm:spPr/>
      <dgm:t>
        <a:bodyPr/>
        <a:lstStyle/>
        <a:p>
          <a:endParaRPr lang="en-US"/>
        </a:p>
      </dgm:t>
    </dgm:pt>
    <dgm:pt modelId="{109EC5E3-5967-4B2F-881F-A57343F0C49E}">
      <dgm:prSet phldrT="[Text]" custT="1"/>
      <dgm:spPr/>
      <dgm:t>
        <a:bodyPr/>
        <a:lstStyle/>
        <a:p>
          <a:r>
            <a:rPr lang="en-US" sz="2000" b="0" i="0" dirty="0"/>
            <a:t>European Court of Human Rights - a pan-European supreme court?</a:t>
          </a:r>
        </a:p>
      </dgm:t>
    </dgm:pt>
    <dgm:pt modelId="{C9319447-3214-4301-A3FD-970BB415081E}" type="sibTrans" cxnId="{FA3D1BDC-B8D8-43F3-974B-C331BB78ACBC}">
      <dgm:prSet/>
      <dgm:spPr/>
      <dgm:t>
        <a:bodyPr/>
        <a:lstStyle/>
        <a:p>
          <a:endParaRPr lang="en-US"/>
        </a:p>
      </dgm:t>
    </dgm:pt>
    <dgm:pt modelId="{93E35B9E-2409-4E60-A85A-E2DEB6B61B94}" type="parTrans" cxnId="{FA3D1BDC-B8D8-43F3-974B-C331BB78ACBC}">
      <dgm:prSet/>
      <dgm:spPr/>
      <dgm:t>
        <a:bodyPr/>
        <a:lstStyle/>
        <a:p>
          <a:endParaRPr lang="en-US"/>
        </a:p>
      </dgm:t>
    </dgm:pt>
    <dgm:pt modelId="{68A92F52-AE64-42CF-8429-9C4170126E72}">
      <dgm:prSet phldrT="[Text]" custT="1"/>
      <dgm:spPr/>
      <dgm:t>
        <a:bodyPr/>
        <a:lstStyle/>
        <a:p>
          <a:r>
            <a:rPr lang="en-US" sz="2000" b="0" i="0" dirty="0"/>
            <a:t>The European Court of Human Rights as a Developer of the General Doctrines of Human Rights Law</a:t>
          </a:r>
          <a:endParaRPr lang="en-US" sz="2000" b="0" dirty="0">
            <a:solidFill>
              <a:schemeClr val="bg1"/>
            </a:solidFill>
            <a:latin typeface="+mn-lt"/>
          </a:endParaRPr>
        </a:p>
      </dgm:t>
    </dgm:pt>
    <dgm:pt modelId="{F07B9335-4D27-49DA-8726-9B94DC2BCB49}" type="sibTrans" cxnId="{46A865CC-DD90-45D5-B1FF-AE721E1D51C5}">
      <dgm:prSet/>
      <dgm:spPr/>
      <dgm:t>
        <a:bodyPr/>
        <a:lstStyle/>
        <a:p>
          <a:endParaRPr lang="en-US"/>
        </a:p>
      </dgm:t>
    </dgm:pt>
    <dgm:pt modelId="{4EF62251-3F6A-4D2A-A15C-D4B2365A578D}" type="parTrans" cxnId="{46A865CC-DD90-45D5-B1FF-AE721E1D51C5}">
      <dgm:prSet/>
      <dgm:spPr/>
      <dgm:t>
        <a:bodyPr/>
        <a:lstStyle/>
        <a:p>
          <a:endParaRPr lang="en-US"/>
        </a:p>
      </dgm:t>
    </dgm:pt>
    <dgm:pt modelId="{94C04552-EC0B-4B02-BE2F-23164B9E8097}" type="pres">
      <dgm:prSet presAssocID="{0AC90581-3F4F-4894-894B-6187ACCF8485}" presName="Name0" presStyleCnt="0">
        <dgm:presLayoutVars>
          <dgm:chMax val="4"/>
          <dgm:resizeHandles val="exact"/>
        </dgm:presLayoutVars>
      </dgm:prSet>
      <dgm:spPr/>
    </dgm:pt>
    <dgm:pt modelId="{51915606-D3F5-4B64-8794-5785DF369942}" type="pres">
      <dgm:prSet presAssocID="{0AC90581-3F4F-4894-894B-6187ACCF8485}" presName="ellipse" presStyleLbl="trBgShp" presStyleIdx="0" presStyleCnt="1" custLinFactNeighborX="-26650" custLinFactNeighborY="20686"/>
      <dgm:spPr/>
    </dgm:pt>
    <dgm:pt modelId="{3734AC0D-9DC4-43CE-AE0E-32532F385D11}" type="pres">
      <dgm:prSet presAssocID="{0AC90581-3F4F-4894-894B-6187ACCF8485}" presName="arrow1" presStyleLbl="fgShp" presStyleIdx="0" presStyleCnt="1"/>
      <dgm:spPr/>
    </dgm:pt>
    <dgm:pt modelId="{B8E573B3-62E5-418A-B55A-321616E2A5D5}" type="pres">
      <dgm:prSet presAssocID="{0AC90581-3F4F-4894-894B-6187ACCF8485}" presName="rectangle" presStyleLbl="revTx" presStyleIdx="0" presStyleCnt="1">
        <dgm:presLayoutVars>
          <dgm:bulletEnabled val="1"/>
        </dgm:presLayoutVars>
      </dgm:prSet>
      <dgm:spPr/>
    </dgm:pt>
    <dgm:pt modelId="{5D5BDE1B-3505-4353-AB7A-489EE546C5C5}" type="pres">
      <dgm:prSet presAssocID="{68A92F52-AE64-42CF-8429-9C4170126E72}" presName="item1" presStyleLbl="node1" presStyleIdx="0" presStyleCnt="2" custScaleX="258301" custScaleY="109408" custLinFactX="51840" custLinFactNeighborX="100000" custLinFactNeighborY="-75001">
        <dgm:presLayoutVars>
          <dgm:bulletEnabled val="1"/>
        </dgm:presLayoutVars>
      </dgm:prSet>
      <dgm:spPr/>
    </dgm:pt>
    <dgm:pt modelId="{CF3146C0-8E9E-421F-AB96-756BF83AB167}" type="pres">
      <dgm:prSet presAssocID="{6D8E411F-5510-4AFE-97C7-74AA82B6CF9D}" presName="item2" presStyleLbl="node1" presStyleIdx="1" presStyleCnt="2" custScaleX="231503" custScaleY="109450">
        <dgm:presLayoutVars>
          <dgm:bulletEnabled val="1"/>
        </dgm:presLayoutVars>
      </dgm:prSet>
      <dgm:spPr/>
    </dgm:pt>
    <dgm:pt modelId="{51F1339A-577E-44AC-BF2B-B883BE8191B1}" type="pres">
      <dgm:prSet presAssocID="{0AC90581-3F4F-4894-894B-6187ACCF8485}" presName="funnel" presStyleLbl="trAlignAcc1" presStyleIdx="0" presStyleCnt="1" custScaleX="225909" custScaleY="87256" custLinFactNeighborX="-2662" custLinFactNeighborY="-745"/>
      <dgm:spPr/>
    </dgm:pt>
  </dgm:ptLst>
  <dgm:cxnLst>
    <dgm:cxn modelId="{35DD5E19-5C65-470F-B089-6210B2ECAEAC}" type="presOf" srcId="{6D8E411F-5510-4AFE-97C7-74AA82B6CF9D}" destId="{B8E573B3-62E5-418A-B55A-321616E2A5D5}" srcOrd="0" destOrd="0" presId="urn:microsoft.com/office/officeart/2005/8/layout/funnel1"/>
    <dgm:cxn modelId="{447CD22B-BA20-4009-A825-D83FB57B7499}" srcId="{0AC90581-3F4F-4894-894B-6187ACCF8485}" destId="{6D8E411F-5510-4AFE-97C7-74AA82B6CF9D}" srcOrd="2" destOrd="0" parTransId="{BF6B0837-3C4C-4175-A3F8-4C182D976354}" sibTransId="{A3AFF3AA-2944-48B0-859A-372156268630}"/>
    <dgm:cxn modelId="{181D0630-C3B4-4DB4-87DB-32E3AFFB2083}" type="presOf" srcId="{68A92F52-AE64-42CF-8429-9C4170126E72}" destId="{5D5BDE1B-3505-4353-AB7A-489EE546C5C5}" srcOrd="0" destOrd="0" presId="urn:microsoft.com/office/officeart/2005/8/layout/funnel1"/>
    <dgm:cxn modelId="{9D5B335C-8D09-478D-A01C-A329876738C8}" type="presOf" srcId="{0AC90581-3F4F-4894-894B-6187ACCF8485}" destId="{94C04552-EC0B-4B02-BE2F-23164B9E8097}" srcOrd="0" destOrd="0" presId="urn:microsoft.com/office/officeart/2005/8/layout/funnel1"/>
    <dgm:cxn modelId="{185AACA9-460A-4F54-BB64-248F4EA8CF7F}" type="presOf" srcId="{109EC5E3-5967-4B2F-881F-A57343F0C49E}" destId="{CF3146C0-8E9E-421F-AB96-756BF83AB167}" srcOrd="0" destOrd="0" presId="urn:microsoft.com/office/officeart/2005/8/layout/funnel1"/>
    <dgm:cxn modelId="{46A865CC-DD90-45D5-B1FF-AE721E1D51C5}" srcId="{0AC90581-3F4F-4894-894B-6187ACCF8485}" destId="{68A92F52-AE64-42CF-8429-9C4170126E72}" srcOrd="1" destOrd="0" parTransId="{4EF62251-3F6A-4D2A-A15C-D4B2365A578D}" sibTransId="{F07B9335-4D27-49DA-8726-9B94DC2BCB49}"/>
    <dgm:cxn modelId="{FA3D1BDC-B8D8-43F3-974B-C331BB78ACBC}" srcId="{0AC90581-3F4F-4894-894B-6187ACCF8485}" destId="{109EC5E3-5967-4B2F-881F-A57343F0C49E}" srcOrd="0" destOrd="0" parTransId="{93E35B9E-2409-4E60-A85A-E2DEB6B61B94}" sibTransId="{C9319447-3214-4301-A3FD-970BB415081E}"/>
    <dgm:cxn modelId="{887EE123-BC14-43BD-8A56-CD2C669D8B02}" type="presParOf" srcId="{94C04552-EC0B-4B02-BE2F-23164B9E8097}" destId="{51915606-D3F5-4B64-8794-5785DF369942}" srcOrd="0" destOrd="0" presId="urn:microsoft.com/office/officeart/2005/8/layout/funnel1"/>
    <dgm:cxn modelId="{7AE7EDE5-D1F8-4CE2-91E6-3722BA04A54A}" type="presParOf" srcId="{94C04552-EC0B-4B02-BE2F-23164B9E8097}" destId="{3734AC0D-9DC4-43CE-AE0E-32532F385D11}" srcOrd="1" destOrd="0" presId="urn:microsoft.com/office/officeart/2005/8/layout/funnel1"/>
    <dgm:cxn modelId="{F7D71A1A-D3BC-48EF-A841-4596BA69BE2F}" type="presParOf" srcId="{94C04552-EC0B-4B02-BE2F-23164B9E8097}" destId="{B8E573B3-62E5-418A-B55A-321616E2A5D5}" srcOrd="2" destOrd="0" presId="urn:microsoft.com/office/officeart/2005/8/layout/funnel1"/>
    <dgm:cxn modelId="{B56A60BE-BD64-4016-A850-606C385936C3}" type="presParOf" srcId="{94C04552-EC0B-4B02-BE2F-23164B9E8097}" destId="{5D5BDE1B-3505-4353-AB7A-489EE546C5C5}" srcOrd="3" destOrd="0" presId="urn:microsoft.com/office/officeart/2005/8/layout/funnel1"/>
    <dgm:cxn modelId="{1664BAE7-3FA2-4D66-8256-934B9A300044}" type="presParOf" srcId="{94C04552-EC0B-4B02-BE2F-23164B9E8097}" destId="{CF3146C0-8E9E-421F-AB96-756BF83AB167}" srcOrd="4" destOrd="0" presId="urn:microsoft.com/office/officeart/2005/8/layout/funnel1"/>
    <dgm:cxn modelId="{6BB949E3-3081-4EB2-A5D8-256C198EE1E8}" type="presParOf" srcId="{94C04552-EC0B-4B02-BE2F-23164B9E8097}" destId="{51F1339A-577E-44AC-BF2B-B883BE8191B1}" srcOrd="5"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45B66-4B0D-4076-80A7-C0EAD17CEFA4}">
      <dsp:nvSpPr>
        <dsp:cNvPr id="0" name=""/>
        <dsp:cNvSpPr/>
      </dsp:nvSpPr>
      <dsp:spPr>
        <a:xfrm>
          <a:off x="1368" y="1534914"/>
          <a:ext cx="3439551" cy="132766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01BBC5-7C19-4582-B176-D56E7CEEB820}">
      <dsp:nvSpPr>
        <dsp:cNvPr id="0" name=""/>
        <dsp:cNvSpPr/>
      </dsp:nvSpPr>
      <dsp:spPr>
        <a:xfrm>
          <a:off x="918582" y="1866831"/>
          <a:ext cx="2904510" cy="13276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47 European countries – State Parties to the ECHR</a:t>
          </a:r>
        </a:p>
      </dsp:txBody>
      <dsp:txXfrm>
        <a:off x="957468" y="1905717"/>
        <a:ext cx="2826738" cy="1249894"/>
      </dsp:txXfrm>
    </dsp:sp>
    <dsp:sp modelId="{7A0AF6FF-941D-46DF-AF53-DB88A9F896FB}">
      <dsp:nvSpPr>
        <dsp:cNvPr id="0" name=""/>
        <dsp:cNvSpPr/>
      </dsp:nvSpPr>
      <dsp:spPr>
        <a:xfrm>
          <a:off x="3930101" y="1534914"/>
          <a:ext cx="3439551" cy="132766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A3D162-0AD1-42BE-B18A-7B2DFAFF9DFE}">
      <dsp:nvSpPr>
        <dsp:cNvPr id="0" name=""/>
        <dsp:cNvSpPr/>
      </dsp:nvSpPr>
      <dsp:spPr>
        <a:xfrm>
          <a:off x="4847314" y="1866831"/>
          <a:ext cx="2904510" cy="13276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830 million people can bring a case to the ECtHR</a:t>
          </a:r>
        </a:p>
      </dsp:txBody>
      <dsp:txXfrm>
        <a:off x="4886200" y="1905717"/>
        <a:ext cx="2826738" cy="1249894"/>
      </dsp:txXfrm>
    </dsp:sp>
    <dsp:sp modelId="{B974D41F-22E0-41B5-BFDE-8F2BA1746B91}">
      <dsp:nvSpPr>
        <dsp:cNvPr id="0" name=""/>
        <dsp:cNvSpPr/>
      </dsp:nvSpPr>
      <dsp:spPr>
        <a:xfrm>
          <a:off x="7858833" y="1534914"/>
          <a:ext cx="3439551" cy="1327666"/>
        </a:xfrm>
        <a:prstGeom prst="chevron">
          <a:avLst>
            <a:gd name="adj" fmla="val 4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587DF4-4D6E-4A1F-9B2B-42AFDB1D9008}">
      <dsp:nvSpPr>
        <dsp:cNvPr id="0" name=""/>
        <dsp:cNvSpPr/>
      </dsp:nvSpPr>
      <dsp:spPr>
        <a:xfrm>
          <a:off x="8776046" y="1866831"/>
          <a:ext cx="2904510" cy="13276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17.000 judgments have been implemented</a:t>
          </a:r>
        </a:p>
      </dsp:txBody>
      <dsp:txXfrm>
        <a:off x="8814932" y="1905717"/>
        <a:ext cx="2826738" cy="1249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A14E3-DC11-4531-B068-56E6C49BAABF}">
      <dsp:nvSpPr>
        <dsp:cNvPr id="0" name=""/>
        <dsp:cNvSpPr/>
      </dsp:nvSpPr>
      <dsp:spPr>
        <a:xfrm rot="5400000">
          <a:off x="386826" y="1415858"/>
          <a:ext cx="1163819" cy="19365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4CF569-B525-4DC3-AC45-95C981377F8F}">
      <dsp:nvSpPr>
        <dsp:cNvPr id="0" name=""/>
        <dsp:cNvSpPr/>
      </dsp:nvSpPr>
      <dsp:spPr>
        <a:xfrm>
          <a:off x="192555" y="1994475"/>
          <a:ext cx="1748345" cy="15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solidFill>
                <a:srgbClr val="FFFF00"/>
              </a:solidFill>
              <a:effectLst>
                <a:outerShdw blurRad="38100" dist="38100" dir="2700000" algn="tl">
                  <a:srgbClr val="000000">
                    <a:alpha val="43137"/>
                  </a:srgbClr>
                </a:outerShdw>
              </a:effectLst>
            </a:rPr>
            <a:t>Single-judge formation</a:t>
          </a:r>
        </a:p>
      </dsp:txBody>
      <dsp:txXfrm>
        <a:off x="192555" y="1994475"/>
        <a:ext cx="1748345" cy="1532527"/>
      </dsp:txXfrm>
    </dsp:sp>
    <dsp:sp modelId="{7A1AB032-6E61-4B5A-B077-1EDA67554800}">
      <dsp:nvSpPr>
        <dsp:cNvPr id="0" name=""/>
        <dsp:cNvSpPr/>
      </dsp:nvSpPr>
      <dsp:spPr>
        <a:xfrm>
          <a:off x="1611024" y="1273286"/>
          <a:ext cx="329876" cy="32987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F4000E-83AA-4A61-83E6-A961ADC96340}">
      <dsp:nvSpPr>
        <dsp:cNvPr id="0" name=""/>
        <dsp:cNvSpPr/>
      </dsp:nvSpPr>
      <dsp:spPr>
        <a:xfrm rot="5400000">
          <a:off x="2527142" y="886235"/>
          <a:ext cx="1163819" cy="19365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8183A1-C5B0-4859-83B0-7AAAF3667411}">
      <dsp:nvSpPr>
        <dsp:cNvPr id="0" name=""/>
        <dsp:cNvSpPr/>
      </dsp:nvSpPr>
      <dsp:spPr>
        <a:xfrm>
          <a:off x="2332872" y="1464852"/>
          <a:ext cx="1748345" cy="15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solidFill>
                <a:srgbClr val="FFFF00"/>
              </a:solidFill>
              <a:effectLst>
                <a:outerShdw blurRad="38100" dist="38100" dir="2700000" algn="tl">
                  <a:srgbClr val="000000">
                    <a:alpha val="43137"/>
                  </a:srgbClr>
                </a:outerShdw>
              </a:effectLst>
            </a:rPr>
            <a:t>Three-judge Committees</a:t>
          </a:r>
        </a:p>
      </dsp:txBody>
      <dsp:txXfrm>
        <a:off x="2332872" y="1464852"/>
        <a:ext cx="1748345" cy="1532527"/>
      </dsp:txXfrm>
    </dsp:sp>
    <dsp:sp modelId="{47440185-B725-424D-8C9D-8E75C8927005}">
      <dsp:nvSpPr>
        <dsp:cNvPr id="0" name=""/>
        <dsp:cNvSpPr/>
      </dsp:nvSpPr>
      <dsp:spPr>
        <a:xfrm>
          <a:off x="3751341" y="743662"/>
          <a:ext cx="329876" cy="32987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5A833-9810-4D58-8DC7-461B5A8F6C29}">
      <dsp:nvSpPr>
        <dsp:cNvPr id="0" name=""/>
        <dsp:cNvSpPr/>
      </dsp:nvSpPr>
      <dsp:spPr>
        <a:xfrm rot="5400000">
          <a:off x="4667459" y="356611"/>
          <a:ext cx="1163819" cy="19365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40B07-A1EE-4FAF-8E49-8A3258B41E5C}">
      <dsp:nvSpPr>
        <dsp:cNvPr id="0" name=""/>
        <dsp:cNvSpPr/>
      </dsp:nvSpPr>
      <dsp:spPr>
        <a:xfrm>
          <a:off x="4473188" y="935228"/>
          <a:ext cx="1748345" cy="15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US" sz="2000" b="1" kern="1200" dirty="0">
              <a:solidFill>
                <a:srgbClr val="FFFF00"/>
              </a:solidFill>
              <a:effectLst>
                <a:outerShdw blurRad="38100" dist="38100" dir="2700000" algn="tl">
                  <a:srgbClr val="000000">
                    <a:alpha val="43137"/>
                  </a:srgbClr>
                </a:outerShdw>
              </a:effectLst>
            </a:rPr>
            <a:t>Seven-judge Chambers</a:t>
          </a:r>
        </a:p>
      </dsp:txBody>
      <dsp:txXfrm>
        <a:off x="4473188" y="935228"/>
        <a:ext cx="1748345" cy="1532527"/>
      </dsp:txXfrm>
    </dsp:sp>
    <dsp:sp modelId="{2D8AF6FE-5035-4F9C-8F96-22FCD1EBAC40}">
      <dsp:nvSpPr>
        <dsp:cNvPr id="0" name=""/>
        <dsp:cNvSpPr/>
      </dsp:nvSpPr>
      <dsp:spPr>
        <a:xfrm>
          <a:off x="5891657" y="214039"/>
          <a:ext cx="329876" cy="329876"/>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43B74-54EB-494B-ACA7-0264A6B941C7}">
      <dsp:nvSpPr>
        <dsp:cNvPr id="0" name=""/>
        <dsp:cNvSpPr/>
      </dsp:nvSpPr>
      <dsp:spPr>
        <a:xfrm rot="5400000">
          <a:off x="6807775" y="-173011"/>
          <a:ext cx="1163819" cy="1936569"/>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1C5B7-5F0F-4461-8400-BCCE602714EF}">
      <dsp:nvSpPr>
        <dsp:cNvPr id="0" name=""/>
        <dsp:cNvSpPr/>
      </dsp:nvSpPr>
      <dsp:spPr>
        <a:xfrm>
          <a:off x="6613505" y="405605"/>
          <a:ext cx="1748345" cy="1532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effectLst>
                <a:outerShdw blurRad="38100" dist="38100" dir="2700000" algn="tl">
                  <a:srgbClr val="000000">
                    <a:alpha val="43137"/>
                  </a:srgbClr>
                </a:outerShdw>
              </a:effectLst>
            </a:rPr>
            <a:t>The Grand Chamber of 17 judges </a:t>
          </a:r>
        </a:p>
      </dsp:txBody>
      <dsp:txXfrm>
        <a:off x="6613505" y="405605"/>
        <a:ext cx="1748345" cy="15325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84B35-DBEA-4D5A-9123-F55DA037DCBD}">
      <dsp:nvSpPr>
        <dsp:cNvPr id="0" name=""/>
        <dsp:cNvSpPr/>
      </dsp:nvSpPr>
      <dsp:spPr>
        <a:xfrm>
          <a:off x="5253134" y="1689643"/>
          <a:ext cx="2327743" cy="807977"/>
        </a:xfrm>
        <a:custGeom>
          <a:avLst/>
          <a:gdLst/>
          <a:ahLst/>
          <a:cxnLst/>
          <a:rect l="0" t="0" r="0" b="0"/>
          <a:pathLst>
            <a:path>
              <a:moveTo>
                <a:pt x="0" y="0"/>
              </a:moveTo>
              <a:lnTo>
                <a:pt x="0" y="403988"/>
              </a:lnTo>
              <a:lnTo>
                <a:pt x="2327743" y="403988"/>
              </a:lnTo>
              <a:lnTo>
                <a:pt x="2327743" y="80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BC11C0-7E28-49EF-8E7F-36E1AAC34706}">
      <dsp:nvSpPr>
        <dsp:cNvPr id="0" name=""/>
        <dsp:cNvSpPr/>
      </dsp:nvSpPr>
      <dsp:spPr>
        <a:xfrm>
          <a:off x="2925390" y="1689643"/>
          <a:ext cx="2327743" cy="807977"/>
        </a:xfrm>
        <a:custGeom>
          <a:avLst/>
          <a:gdLst/>
          <a:ahLst/>
          <a:cxnLst/>
          <a:rect l="0" t="0" r="0" b="0"/>
          <a:pathLst>
            <a:path>
              <a:moveTo>
                <a:pt x="2327743" y="0"/>
              </a:moveTo>
              <a:lnTo>
                <a:pt x="2327743" y="403988"/>
              </a:lnTo>
              <a:lnTo>
                <a:pt x="0" y="403988"/>
              </a:lnTo>
              <a:lnTo>
                <a:pt x="0" y="80797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26A8C2-A789-4C42-B427-596A25A39B51}">
      <dsp:nvSpPr>
        <dsp:cNvPr id="0" name=""/>
        <dsp:cNvSpPr/>
      </dsp:nvSpPr>
      <dsp:spPr>
        <a:xfrm>
          <a:off x="2228779" y="124"/>
          <a:ext cx="6048709" cy="16895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rPr>
            <a:t>TWO TYPES OF APPLICATIONS</a:t>
          </a:r>
          <a:endParaRPr lang="en-US" sz="3200" kern="1200" dirty="0">
            <a:solidFill>
              <a:schemeClr val="bg1"/>
            </a:solidFill>
          </a:endParaRPr>
        </a:p>
      </dsp:txBody>
      <dsp:txXfrm>
        <a:off x="2228779" y="124"/>
        <a:ext cx="6048709" cy="1689518"/>
      </dsp:txXfrm>
    </dsp:sp>
    <dsp:sp modelId="{B0F11337-47F1-4237-B125-041DE08B04BA}">
      <dsp:nvSpPr>
        <dsp:cNvPr id="0" name=""/>
        <dsp:cNvSpPr/>
      </dsp:nvSpPr>
      <dsp:spPr>
        <a:xfrm>
          <a:off x="1001635" y="2497620"/>
          <a:ext cx="3847510" cy="19237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hr-HR" sz="1900" kern="1200" dirty="0">
              <a:solidFill>
                <a:schemeClr val="bg1"/>
              </a:solidFill>
            </a:rPr>
            <a:t>- </a:t>
          </a:r>
          <a:r>
            <a:rPr lang="en-US" sz="1900" kern="1200" dirty="0">
              <a:solidFill>
                <a:schemeClr val="bg1"/>
              </a:solidFill>
            </a:rPr>
            <a:t>individual applications </a:t>
          </a:r>
          <a:r>
            <a:rPr lang="hr-HR" sz="1900" kern="1200" dirty="0">
              <a:solidFill>
                <a:schemeClr val="bg1"/>
              </a:solidFill>
            </a:rPr>
            <a:t>(</a:t>
          </a:r>
          <a:r>
            <a:rPr lang="en-US" sz="1900" kern="1200" dirty="0">
              <a:solidFill>
                <a:schemeClr val="bg1"/>
              </a:solidFill>
            </a:rPr>
            <a:t>lodged by any person, group of individuals, company or NGO claiming to be the victim of a violation by one of the Contracting Parties of the rights set forth in the Convention or the protocols</a:t>
          </a:r>
          <a:r>
            <a:rPr lang="hr-HR" sz="1900" kern="1200" dirty="0">
              <a:solidFill>
                <a:schemeClr val="bg1"/>
              </a:solidFill>
            </a:rPr>
            <a:t>)</a:t>
          </a:r>
          <a:r>
            <a:rPr lang="en-US" sz="1900" kern="1200" dirty="0">
              <a:solidFill>
                <a:schemeClr val="bg1"/>
              </a:solidFill>
            </a:rPr>
            <a:t> </a:t>
          </a:r>
          <a:endParaRPr lang="hr-HR" sz="1900" kern="1200" dirty="0">
            <a:solidFill>
              <a:schemeClr val="bg1"/>
            </a:solidFill>
          </a:endParaRPr>
        </a:p>
      </dsp:txBody>
      <dsp:txXfrm>
        <a:off x="1001635" y="2497620"/>
        <a:ext cx="3847510" cy="1923755"/>
      </dsp:txXfrm>
    </dsp:sp>
    <dsp:sp modelId="{CF5CAFCC-2456-427B-A4D3-56DBF2DB2B45}">
      <dsp:nvSpPr>
        <dsp:cNvPr id="0" name=""/>
        <dsp:cNvSpPr/>
      </dsp:nvSpPr>
      <dsp:spPr>
        <a:xfrm>
          <a:off x="5657123" y="2497620"/>
          <a:ext cx="3847510" cy="19237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inter-state applications (brought by one State against another – any Contracting Party may refer to the Court any alleged breach of the provisions of the Convention and the protocols by another High Contracting Party) </a:t>
          </a:r>
        </a:p>
      </dsp:txBody>
      <dsp:txXfrm>
        <a:off x="5657123" y="2497620"/>
        <a:ext cx="3847510" cy="19237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81849-E0F3-4C9B-89D9-051039795CEC}">
      <dsp:nvSpPr>
        <dsp:cNvPr id="0" name=""/>
        <dsp:cNvSpPr/>
      </dsp:nvSpPr>
      <dsp:spPr>
        <a:xfrm>
          <a:off x="6561768" y="821757"/>
          <a:ext cx="2134577" cy="213454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02367-EAB9-4E0D-BF2C-E67B16782103}">
      <dsp:nvSpPr>
        <dsp:cNvPr id="0" name=""/>
        <dsp:cNvSpPr/>
      </dsp:nvSpPr>
      <dsp:spPr>
        <a:xfrm>
          <a:off x="6319091" y="570431"/>
          <a:ext cx="3384571" cy="267704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solidFill>
            </a:rPr>
            <a:t>MERITS STAGE</a:t>
          </a:r>
        </a:p>
        <a:p>
          <a:pPr marL="0" lvl="0" indent="0" algn="ctr" defTabSz="889000">
            <a:lnSpc>
              <a:spcPct val="90000"/>
            </a:lnSpc>
            <a:spcBef>
              <a:spcPct val="0"/>
            </a:spcBef>
            <a:spcAft>
              <a:spcPct val="35000"/>
            </a:spcAft>
            <a:buNone/>
          </a:pPr>
          <a:r>
            <a:rPr lang="en-US" sz="2000" kern="1200" dirty="0"/>
            <a:t>(examination of the complaints</a:t>
          </a:r>
          <a:r>
            <a:rPr lang="hr-HR" sz="2000" kern="1200" dirty="0"/>
            <a:t> /</a:t>
          </a:r>
          <a:r>
            <a:rPr lang="en-US" sz="2000" kern="1200" dirty="0"/>
            <a:t> actual violations of rights from the convention)</a:t>
          </a:r>
          <a:r>
            <a:rPr lang="en-US" sz="2000" b="1" kern="1200" dirty="0">
              <a:solidFill>
                <a:schemeClr val="accent2"/>
              </a:solidFill>
            </a:rPr>
            <a:t> </a:t>
          </a:r>
          <a:endParaRPr lang="en-US" sz="2000" kern="1200" dirty="0"/>
        </a:p>
      </dsp:txBody>
      <dsp:txXfrm>
        <a:off x="6803292" y="952938"/>
        <a:ext cx="2417781" cy="1912030"/>
      </dsp:txXfrm>
    </dsp:sp>
    <dsp:sp modelId="{C3CAE65C-AAF8-4D4D-97F5-1A15B3F0870E}">
      <dsp:nvSpPr>
        <dsp:cNvPr id="0" name=""/>
        <dsp:cNvSpPr/>
      </dsp:nvSpPr>
      <dsp:spPr>
        <a:xfrm rot="2700000">
          <a:off x="3089623" y="553227"/>
          <a:ext cx="2671218" cy="267121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F999F-456D-4BC3-A8CF-117342EA5DB3}">
      <dsp:nvSpPr>
        <dsp:cNvPr id="0" name=""/>
        <dsp:cNvSpPr/>
      </dsp:nvSpPr>
      <dsp:spPr>
        <a:xfrm>
          <a:off x="3070500" y="932437"/>
          <a:ext cx="2914711" cy="202515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accent1"/>
              </a:solidFill>
            </a:rPr>
            <a:t>ADMISSIBILITY STAGE</a:t>
          </a:r>
          <a:r>
            <a:rPr lang="en-US" sz="2000" kern="1200" dirty="0">
              <a:solidFill>
                <a:schemeClr val="accent1"/>
              </a:solidFill>
            </a:rPr>
            <a:t> </a:t>
          </a:r>
        </a:p>
        <a:p>
          <a:pPr marL="0" lvl="0" indent="0" algn="just" defTabSz="889000">
            <a:lnSpc>
              <a:spcPct val="90000"/>
            </a:lnSpc>
            <a:spcBef>
              <a:spcPct val="0"/>
            </a:spcBef>
            <a:spcAft>
              <a:spcPct val="35000"/>
            </a:spcAft>
            <a:buNone/>
          </a:pPr>
          <a:r>
            <a:rPr lang="en-US" sz="2000" kern="1200" dirty="0"/>
            <a:t>(certain requirements must be met)</a:t>
          </a:r>
        </a:p>
      </dsp:txBody>
      <dsp:txXfrm>
        <a:off x="3486788" y="1221798"/>
        <a:ext cx="2082134" cy="1446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54C9D-1D7B-45AF-B31D-4844D2ACF825}">
      <dsp:nvSpPr>
        <dsp:cNvPr id="0" name=""/>
        <dsp:cNvSpPr/>
      </dsp:nvSpPr>
      <dsp:spPr>
        <a:xfrm>
          <a:off x="0" y="29380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8769ED-12A5-430D-8F73-99AEAE31277D}">
      <dsp:nvSpPr>
        <dsp:cNvPr id="0" name=""/>
        <dsp:cNvSpPr/>
      </dsp:nvSpPr>
      <dsp:spPr>
        <a:xfrm>
          <a:off x="592338" y="8716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the application must be brought against a state which has ratified the convention (not against any third State or against an individual) </a:t>
          </a:r>
          <a:endParaRPr lang="en-US" sz="1600" kern="1200" dirty="0">
            <a:solidFill>
              <a:schemeClr val="bg1"/>
            </a:solidFill>
          </a:endParaRPr>
        </a:p>
      </dsp:txBody>
      <dsp:txXfrm>
        <a:off x="612513" y="107338"/>
        <a:ext cx="8252386" cy="372930"/>
      </dsp:txXfrm>
    </dsp:sp>
    <dsp:sp modelId="{434879D9-46D3-4AC1-A799-A393FD6CAD24}">
      <dsp:nvSpPr>
        <dsp:cNvPr id="0" name=""/>
        <dsp:cNvSpPr/>
      </dsp:nvSpPr>
      <dsp:spPr>
        <a:xfrm>
          <a:off x="0" y="92884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76C68E-B2F6-430B-B437-06FF052C949A}">
      <dsp:nvSpPr>
        <dsp:cNvPr id="0" name=""/>
        <dsp:cNvSpPr/>
      </dsp:nvSpPr>
      <dsp:spPr>
        <a:xfrm>
          <a:off x="592338" y="72220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the application must concern an event that occurred after the ratification of the convention by the state concerned</a:t>
          </a:r>
        </a:p>
      </dsp:txBody>
      <dsp:txXfrm>
        <a:off x="612513" y="742378"/>
        <a:ext cx="8252386" cy="372930"/>
      </dsp:txXfrm>
    </dsp:sp>
    <dsp:sp modelId="{69B5C082-B52F-4157-8250-4F0B912E22F9}">
      <dsp:nvSpPr>
        <dsp:cNvPr id="0" name=""/>
        <dsp:cNvSpPr/>
      </dsp:nvSpPr>
      <dsp:spPr>
        <a:xfrm>
          <a:off x="0" y="156388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B67AA2-4B11-4E51-A559-85EE94761003}">
      <dsp:nvSpPr>
        <dsp:cNvPr id="0" name=""/>
        <dsp:cNvSpPr/>
      </dsp:nvSpPr>
      <dsp:spPr>
        <a:xfrm>
          <a:off x="592338" y="135724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domestic remedies must be exhausted</a:t>
          </a:r>
        </a:p>
      </dsp:txBody>
      <dsp:txXfrm>
        <a:off x="612513" y="1377418"/>
        <a:ext cx="8252386" cy="372930"/>
      </dsp:txXfrm>
    </dsp:sp>
    <dsp:sp modelId="{5EC61027-9AA8-4DB9-A5D7-262EE4894C40}">
      <dsp:nvSpPr>
        <dsp:cNvPr id="0" name=""/>
        <dsp:cNvSpPr/>
      </dsp:nvSpPr>
      <dsp:spPr>
        <a:xfrm>
          <a:off x="0" y="219892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A6C80B-93D5-4101-A483-03170A15DA7B}">
      <dsp:nvSpPr>
        <dsp:cNvPr id="0" name=""/>
        <dsp:cNvSpPr/>
      </dsp:nvSpPr>
      <dsp:spPr>
        <a:xfrm>
          <a:off x="592338" y="199228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an applicant’s allegations must concern one or more of the rights defined in the Convention</a:t>
          </a:r>
        </a:p>
      </dsp:txBody>
      <dsp:txXfrm>
        <a:off x="612513" y="2012458"/>
        <a:ext cx="8252386" cy="372930"/>
      </dsp:txXfrm>
    </dsp:sp>
    <dsp:sp modelId="{900AAF19-164B-4E31-A4FA-C81FF891D967}">
      <dsp:nvSpPr>
        <dsp:cNvPr id="0" name=""/>
        <dsp:cNvSpPr/>
      </dsp:nvSpPr>
      <dsp:spPr>
        <a:xfrm>
          <a:off x="0" y="283396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7D3FCD-513B-48C4-884E-0C4CD6112E8E}">
      <dsp:nvSpPr>
        <dsp:cNvPr id="0" name=""/>
        <dsp:cNvSpPr/>
      </dsp:nvSpPr>
      <dsp:spPr>
        <a:xfrm>
          <a:off x="592338" y="262732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applications must be lodged within six months following the last judicial decision in the case</a:t>
          </a:r>
        </a:p>
      </dsp:txBody>
      <dsp:txXfrm>
        <a:off x="612513" y="2647498"/>
        <a:ext cx="8252386" cy="372930"/>
      </dsp:txXfrm>
    </dsp:sp>
    <dsp:sp modelId="{FD60D0A5-F1C1-4064-B2B8-6A7A4A16FBAD}">
      <dsp:nvSpPr>
        <dsp:cNvPr id="0" name=""/>
        <dsp:cNvSpPr/>
      </dsp:nvSpPr>
      <dsp:spPr>
        <a:xfrm>
          <a:off x="0" y="346900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41601-47A4-40DE-872E-D6513317ED1C}">
      <dsp:nvSpPr>
        <dsp:cNvPr id="0" name=""/>
        <dsp:cNvSpPr/>
      </dsp:nvSpPr>
      <dsp:spPr>
        <a:xfrm>
          <a:off x="592338" y="326236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the applicant must be, personally and directly, a victim of a violation of the Convention </a:t>
          </a:r>
        </a:p>
      </dsp:txBody>
      <dsp:txXfrm>
        <a:off x="612513" y="3282538"/>
        <a:ext cx="8252386" cy="372930"/>
      </dsp:txXfrm>
    </dsp:sp>
    <dsp:sp modelId="{1B056BB6-B8A9-47EE-B316-F6D7AA9B172E}">
      <dsp:nvSpPr>
        <dsp:cNvPr id="0" name=""/>
        <dsp:cNvSpPr/>
      </dsp:nvSpPr>
      <dsp:spPr>
        <a:xfrm>
          <a:off x="0" y="4104043"/>
          <a:ext cx="11846767" cy="352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73B644-A739-4FFA-BC6D-3A3E0A1CB73C}">
      <dsp:nvSpPr>
        <dsp:cNvPr id="0" name=""/>
        <dsp:cNvSpPr/>
      </dsp:nvSpPr>
      <dsp:spPr>
        <a:xfrm>
          <a:off x="592338" y="3897403"/>
          <a:ext cx="8292736" cy="4132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446" tIns="0" rIns="313446" bIns="0" numCol="1" spcCol="1270" anchor="ctr" anchorCtr="0">
          <a:noAutofit/>
        </a:bodyPr>
        <a:lstStyle/>
        <a:p>
          <a:pPr marL="0" lvl="0" indent="0" algn="l" defTabSz="711200">
            <a:lnSpc>
              <a:spcPct val="90000"/>
            </a:lnSpc>
            <a:spcBef>
              <a:spcPct val="0"/>
            </a:spcBef>
            <a:spcAft>
              <a:spcPct val="35000"/>
            </a:spcAft>
            <a:buNone/>
          </a:pPr>
          <a:r>
            <a:rPr lang="en-US" altLang="en-US" sz="1600" kern="1200" dirty="0">
              <a:solidFill>
                <a:schemeClr val="bg1"/>
              </a:solidFill>
            </a:rPr>
            <a:t>the applicant must have suffered a significant disadvantage</a:t>
          </a:r>
          <a:endParaRPr lang="hr-HR" altLang="en-US" sz="1600" kern="1200" dirty="0">
            <a:solidFill>
              <a:schemeClr val="bg1"/>
            </a:solidFill>
          </a:endParaRPr>
        </a:p>
      </dsp:txBody>
      <dsp:txXfrm>
        <a:off x="612513" y="3917578"/>
        <a:ext cx="8252386" cy="3729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15606-D3F5-4B64-8794-5785DF369942}">
      <dsp:nvSpPr>
        <dsp:cNvPr id="0" name=""/>
        <dsp:cNvSpPr/>
      </dsp:nvSpPr>
      <dsp:spPr>
        <a:xfrm>
          <a:off x="1921767" y="423590"/>
          <a:ext cx="4197726" cy="1457814"/>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4AC0D-9DC4-43CE-AE0E-32532F385D11}">
      <dsp:nvSpPr>
        <dsp:cNvPr id="0" name=""/>
        <dsp:cNvSpPr/>
      </dsp:nvSpPr>
      <dsp:spPr>
        <a:xfrm>
          <a:off x="4739076" y="3691721"/>
          <a:ext cx="813512" cy="520648"/>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573B3-62E5-418A-B55A-321616E2A5D5}">
      <dsp:nvSpPr>
        <dsp:cNvPr id="0" name=""/>
        <dsp:cNvSpPr/>
      </dsp:nvSpPr>
      <dsp:spPr>
        <a:xfrm>
          <a:off x="3193402" y="4108239"/>
          <a:ext cx="3904861" cy="97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b="1" u="sng" kern="1200" dirty="0">
              <a:solidFill>
                <a:srgbClr val="FFFF00"/>
              </a:solidFill>
              <a:effectLst>
                <a:outerShdw blurRad="38100" dist="38100" dir="2700000" algn="tl">
                  <a:srgbClr val="000000">
                    <a:alpha val="43137"/>
                  </a:srgbClr>
                </a:outerShdw>
              </a:effectLst>
            </a:rPr>
            <a:t>Discussion topics</a:t>
          </a:r>
        </a:p>
      </dsp:txBody>
      <dsp:txXfrm>
        <a:off x="3193402" y="4108239"/>
        <a:ext cx="3904861" cy="976215"/>
      </dsp:txXfrm>
    </dsp:sp>
    <dsp:sp modelId="{5D5BDE1B-3505-4353-AB7A-489EE546C5C5}">
      <dsp:nvSpPr>
        <dsp:cNvPr id="0" name=""/>
        <dsp:cNvSpPr/>
      </dsp:nvSpPr>
      <dsp:spPr>
        <a:xfrm>
          <a:off x="5631020" y="525293"/>
          <a:ext cx="3782361" cy="16020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The European Court of Human Rights as a Developer of the General Doctrines of Human Rights Law</a:t>
          </a:r>
          <a:endParaRPr lang="en-US" sz="2000" b="0" kern="1200" dirty="0">
            <a:solidFill>
              <a:schemeClr val="bg1"/>
            </a:solidFill>
            <a:latin typeface="+mn-lt"/>
          </a:endParaRPr>
        </a:p>
      </dsp:txBody>
      <dsp:txXfrm>
        <a:off x="6184934" y="759913"/>
        <a:ext cx="2674533" cy="1132846"/>
      </dsp:txXfrm>
    </dsp:sp>
    <dsp:sp modelId="{CF3146C0-8E9E-421F-AB96-756BF83AB167}">
      <dsp:nvSpPr>
        <dsp:cNvPr id="0" name=""/>
        <dsp:cNvSpPr/>
      </dsp:nvSpPr>
      <dsp:spPr>
        <a:xfrm>
          <a:off x="2555992" y="524675"/>
          <a:ext cx="3389951" cy="1602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i="0" kern="1200" dirty="0"/>
            <a:t>European Court of Human Rights - a pan-European supreme court?</a:t>
          </a:r>
        </a:p>
      </dsp:txBody>
      <dsp:txXfrm>
        <a:off x="3052439" y="759385"/>
        <a:ext cx="2397057" cy="1133281"/>
      </dsp:txXfrm>
    </dsp:sp>
    <dsp:sp modelId="{51F1339A-577E-44AC-BF2B-B883BE8191B1}">
      <dsp:nvSpPr>
        <dsp:cNvPr id="0" name=""/>
        <dsp:cNvSpPr/>
      </dsp:nvSpPr>
      <dsp:spPr>
        <a:xfrm>
          <a:off x="-3" y="148132"/>
          <a:ext cx="10291672" cy="3180077"/>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E412B-234D-44AB-BC3A-586DE0BFD9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49A48B-E47D-4019-831B-769CA6F03B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30A77D-03CB-4521-8EE0-F1468CF7DC54}"/>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3D5FC857-5DDC-4B11-9FF9-6D69FB980F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DFCD74-7282-4D0F-BA62-599DCD4F5A6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2925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CF6BF-7D44-46B5-A636-7FE54032E6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5F2D39-161F-4F8B-84E4-D3D547D9E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E44EAF-A8FA-405B-AC63-BD47FB8957B1}"/>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8AA49DFD-EED2-43F5-9EAE-63C9DD93F7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5A8E2-E3AC-4994-9759-E04A15EE9331}"/>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29259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D7B977-09F3-46D6-BEB0-A13765A0F6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9CF096-CCFC-4291-8E04-D3871FCF5A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F55B4-6987-4D83-BA84-F4B4344BD55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1AC1D076-5C41-4D92-8DC5-9D8FE1DB0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47B7A9-6D21-4A2B-BF6F-4D027283E0B4}"/>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037084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132CB-449E-40E5-BED8-0AAD08F578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2B2898-0A97-442B-BE3F-10723C3CA7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7D4AF3-160C-48C6-A2D5-181D367558DD}"/>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A77D9C7-DB81-4C76-BA1F-F92A6A59A6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5B2F74-2BEA-4BDD-A79D-F5C369D112E2}"/>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477611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D9439-41CB-4CD2-B408-CE0D3B5B2D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48844A-D169-43C1-AF14-7003FDC946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D074F1-B8C0-4688-A691-AB2CA55A976F}"/>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FB1EB759-C923-4396-9C0B-91E53656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02D98-7AD8-44E9-B730-9B358705B3A3}"/>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70788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6F1E-8A2D-494B-A8E0-C4EC4C54D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2DF35-023D-4C0D-9D05-A0049A574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C93A7-3FBF-42EE-929C-6F5A772993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5E0D0-6E64-4BC6-BB87-67A6B3498C13}"/>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6C09F00-DA9E-45F3-971B-BCA9AB3C7D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CC56E-360B-4340-BD06-30AA1853D660}"/>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622617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9FE2C-36AC-4008-8D97-7060B7DB81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0AD642-FF21-4724-9F0F-4CDC095711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4D8220-70BA-43ED-886E-22A18E2952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AF2F6D-75A1-49CD-B6CD-B21D997F26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46F085-4740-429F-B40D-752E02891E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4EE198-5C6D-4CE8-AF8F-E9D3C3ED1D9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8" name="Footer Placeholder 7">
            <a:extLst>
              <a:ext uri="{FF2B5EF4-FFF2-40B4-BE49-F238E27FC236}">
                <a16:creationId xmlns:a16="http://schemas.microsoft.com/office/drawing/2014/main" id="{C49CF09E-81AB-434F-8720-23C85585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AA6792-5794-4DBA-830D-1515F6ABFBBD}"/>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158954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2C541-B4AF-46B6-8BA2-BEBF246F37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8D5CA8-4A32-4B59-B403-FD388312EE09}"/>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4" name="Footer Placeholder 3">
            <a:extLst>
              <a:ext uri="{FF2B5EF4-FFF2-40B4-BE49-F238E27FC236}">
                <a16:creationId xmlns:a16="http://schemas.microsoft.com/office/drawing/2014/main" id="{ABC18718-D41E-4775-BE75-9EAA79E2D2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FC42A6-3409-49B9-88D9-ED2BF7742F1B}"/>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81165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7BB2B8-66C6-4555-AA38-45D780D7D8F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3" name="Footer Placeholder 2">
            <a:extLst>
              <a:ext uri="{FF2B5EF4-FFF2-40B4-BE49-F238E27FC236}">
                <a16:creationId xmlns:a16="http://schemas.microsoft.com/office/drawing/2014/main" id="{E8A18FF8-0CC0-407A-B742-8755E24CEB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8A39BF-EF37-4758-925E-714E2086CC97}"/>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725588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428-4E78-41DE-A489-4CE5B56004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6725E-4D76-4975-9E2D-CEBA52119F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E4360D-3AEB-48B3-BA2B-A4990AAC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B0551-5FDE-4A8A-AE85-40E0FCF56AC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3D282F0B-B922-48DA-B09F-10B4BE0B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450AA2-D055-4D83-85D3-16F289EC4BBA}"/>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281658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BB0C7-F173-49FD-AD0F-ED7385154C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0737C0-D682-4FB0-999F-ACE37B3AF9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487B0E-CEDF-4CF0-A253-143EA8E2C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9750C2-A732-4FB8-84B3-AFFD95A4D0DC}"/>
              </a:ext>
            </a:extLst>
          </p:cNvPr>
          <p:cNvSpPr>
            <a:spLocks noGrp="1"/>
          </p:cNvSpPr>
          <p:nvPr>
            <p:ph type="dt" sz="half" idx="10"/>
          </p:nvPr>
        </p:nvSpPr>
        <p:spPr/>
        <p:txBody>
          <a:bodyPr/>
          <a:lstStyle/>
          <a:p>
            <a:fld id="{8C24B7DB-A36D-4785-88C0-099A0664BEF9}" type="datetimeFigureOut">
              <a:rPr lang="en-US" smtClean="0"/>
              <a:t>1/20/2021</a:t>
            </a:fld>
            <a:endParaRPr lang="en-US"/>
          </a:p>
        </p:txBody>
      </p:sp>
      <p:sp>
        <p:nvSpPr>
          <p:cNvPr id="6" name="Footer Placeholder 5">
            <a:extLst>
              <a:ext uri="{FF2B5EF4-FFF2-40B4-BE49-F238E27FC236}">
                <a16:creationId xmlns:a16="http://schemas.microsoft.com/office/drawing/2014/main" id="{2011DAEE-5729-40DB-A534-1D3E0A35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82B8EE-B93C-459D-B4E9-6209887602CF}"/>
              </a:ext>
            </a:extLst>
          </p:cNvPr>
          <p:cNvSpPr>
            <a:spLocks noGrp="1"/>
          </p:cNvSpPr>
          <p:nvPr>
            <p:ph type="sldNum" sz="quarter" idx="12"/>
          </p:nvPr>
        </p:nvSpPr>
        <p:spPr/>
        <p:txBody>
          <a:bodyPr/>
          <a:lstStyle/>
          <a:p>
            <a:fld id="{2CA49DEE-AFB0-46BA-AE44-F91B1575D2F2}" type="slidenum">
              <a:rPr lang="en-US" smtClean="0"/>
              <a:t>‹#›</a:t>
            </a:fld>
            <a:endParaRPr lang="en-US"/>
          </a:p>
        </p:txBody>
      </p:sp>
    </p:spTree>
    <p:extLst>
      <p:ext uri="{BB962C8B-B14F-4D97-AF65-F5344CB8AC3E}">
        <p14:creationId xmlns:p14="http://schemas.microsoft.com/office/powerpoint/2010/main" val="362424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27E21-1014-4418-B762-C2BE051439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B52A57-8D93-429A-BF53-C080333F8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99A3C-BC1F-47AD-85E6-59CA215FE0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B7DB-A36D-4785-88C0-099A0664BEF9}" type="datetimeFigureOut">
              <a:rPr lang="en-US" smtClean="0"/>
              <a:t>1/20/2021</a:t>
            </a:fld>
            <a:endParaRPr lang="en-US"/>
          </a:p>
        </p:txBody>
      </p:sp>
      <p:sp>
        <p:nvSpPr>
          <p:cNvPr id="5" name="Footer Placeholder 4">
            <a:extLst>
              <a:ext uri="{FF2B5EF4-FFF2-40B4-BE49-F238E27FC236}">
                <a16:creationId xmlns:a16="http://schemas.microsoft.com/office/drawing/2014/main" id="{65B8A906-999E-433B-BA86-F2A92234D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772708-B44F-4E06-99D3-1326F76E0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A49DEE-AFB0-46BA-AE44-F91B1575D2F2}" type="slidenum">
              <a:rPr lang="en-US" smtClean="0"/>
              <a:t>‹#›</a:t>
            </a:fld>
            <a:endParaRPr lang="en-US"/>
          </a:p>
        </p:txBody>
      </p:sp>
    </p:spTree>
    <p:extLst>
      <p:ext uri="{BB962C8B-B14F-4D97-AF65-F5344CB8AC3E}">
        <p14:creationId xmlns:p14="http://schemas.microsoft.com/office/powerpoint/2010/main" val="2721804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echr.coe.int/Documents/Facts_Figures_2019_ENG.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524000" y="3429000"/>
            <a:ext cx="9144000" cy="1828799"/>
          </a:xfrm>
        </p:spPr>
        <p:txBody>
          <a:bodyPr>
            <a:noAutofit/>
          </a:bodyPr>
          <a:lstStyle/>
          <a:p>
            <a:r>
              <a:rPr lang="en-US" sz="6600" i="1" dirty="0">
                <a:solidFill>
                  <a:srgbClr val="FFFF00"/>
                </a:solidFill>
                <a:effectLst>
                  <a:outerShdw blurRad="38100" dist="38100" dir="2700000" algn="tl">
                    <a:srgbClr val="000000">
                      <a:alpha val="43137"/>
                    </a:srgbClr>
                  </a:outerShdw>
                </a:effectLst>
              </a:rPr>
              <a:t>Human Rights Protection in the European Union</a:t>
            </a:r>
          </a:p>
        </p:txBody>
      </p:sp>
      <p:pic>
        <p:nvPicPr>
          <p:cNvPr id="6" name="Picture 5">
            <a:extLst>
              <a:ext uri="{FF2B5EF4-FFF2-40B4-BE49-F238E27FC236}">
                <a16:creationId xmlns:a16="http://schemas.microsoft.com/office/drawing/2014/main" id="{9B2BDEFE-A01F-4C9A-84AA-0CF77677EF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375" y="1544377"/>
            <a:ext cx="3389804" cy="1906764"/>
          </a:xfrm>
          <a:prstGeom prst="rect">
            <a:avLst/>
          </a:prstGeom>
        </p:spPr>
      </p:pic>
    </p:spTree>
    <p:extLst>
      <p:ext uri="{BB962C8B-B14F-4D97-AF65-F5344CB8AC3E}">
        <p14:creationId xmlns:p14="http://schemas.microsoft.com/office/powerpoint/2010/main" val="3946187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802434"/>
            <a:ext cx="11122089" cy="5495730"/>
          </a:xfrm>
        </p:spPr>
        <p:txBody>
          <a:bodyPr>
            <a:normAutofit/>
          </a:bodyPr>
          <a:lstStyle/>
          <a:p>
            <a:pPr>
              <a:lnSpc>
                <a:spcPct val="150000"/>
              </a:lnSpc>
            </a:pPr>
            <a:endParaRPr lang="en-US" dirty="0"/>
          </a:p>
          <a:p>
            <a:pPr>
              <a:lnSpc>
                <a:spcPct val="150000"/>
              </a:lnSpc>
            </a:pPr>
            <a:r>
              <a:rPr lang="en-US" b="1" dirty="0"/>
              <a:t>Subject-matter of the Court’s violation judgments (2019) </a:t>
            </a:r>
          </a:p>
        </p:txBody>
      </p:sp>
      <p:pic>
        <p:nvPicPr>
          <p:cNvPr id="4" name="Picture 3">
            <a:extLst>
              <a:ext uri="{FF2B5EF4-FFF2-40B4-BE49-F238E27FC236}">
                <a16:creationId xmlns:a16="http://schemas.microsoft.com/office/drawing/2014/main" id="{EE30DC7C-13A1-4EC0-B56C-29A210E604A4}"/>
              </a:ext>
            </a:extLst>
          </p:cNvPr>
          <p:cNvPicPr>
            <a:picLocks noChangeAspect="1"/>
          </p:cNvPicPr>
          <p:nvPr/>
        </p:nvPicPr>
        <p:blipFill rotWithShape="1">
          <a:blip r:embed="rId3"/>
          <a:srcRect l="51955" t="34001" r="16156" b="21024"/>
          <a:stretch/>
        </p:blipFill>
        <p:spPr>
          <a:xfrm>
            <a:off x="1828800" y="2276669"/>
            <a:ext cx="7744407" cy="4226768"/>
          </a:xfrm>
          <a:prstGeom prst="rect">
            <a:avLst/>
          </a:prstGeom>
        </p:spPr>
      </p:pic>
      <p:sp>
        <p:nvSpPr>
          <p:cNvPr id="7" name="TextBox 6">
            <a:extLst>
              <a:ext uri="{FF2B5EF4-FFF2-40B4-BE49-F238E27FC236}">
                <a16:creationId xmlns:a16="http://schemas.microsoft.com/office/drawing/2014/main" id="{A3058389-B3B7-44F6-BDFD-362770BF5234}"/>
              </a:ext>
            </a:extLst>
          </p:cNvPr>
          <p:cNvSpPr txBox="1"/>
          <p:nvPr/>
        </p:nvSpPr>
        <p:spPr>
          <a:xfrm>
            <a:off x="4753946" y="6312051"/>
            <a:ext cx="6172200" cy="825867"/>
          </a:xfrm>
          <a:prstGeom prst="rect">
            <a:avLst/>
          </a:prstGeom>
          <a:noFill/>
        </p:spPr>
        <p:txBody>
          <a:bodyPr wrap="square">
            <a:spAutoFit/>
          </a:bodyPr>
          <a:lstStyle/>
          <a:p>
            <a:pPr algn="l">
              <a:lnSpc>
                <a:spcPts val="1400"/>
              </a:lnSpc>
            </a:pPr>
            <a:r>
              <a:rPr lang="en-US" b="1" i="1" dirty="0">
                <a:solidFill>
                  <a:srgbClr val="002856"/>
                </a:solidFill>
                <a:effectLst/>
                <a:latin typeface="Arial" panose="020B0604020202020204" pitchFamily="34" charset="0"/>
              </a:rPr>
              <a:t>Source: The ECHR in facts and figures 2019</a:t>
            </a:r>
          </a:p>
          <a:p>
            <a:br>
              <a:rPr lang="en-US" b="0" i="0" u="none" strike="noStrike" dirty="0">
                <a:solidFill>
                  <a:srgbClr val="0066CC"/>
                </a:solidFill>
                <a:effectLst/>
                <a:latin typeface="Verdana" panose="020B0604030504040204" pitchFamily="34" charset="0"/>
                <a:hlinkClick r:id="rId4"/>
              </a:rPr>
            </a:br>
            <a:endParaRPr lang="en-US" dirty="0"/>
          </a:p>
        </p:txBody>
      </p:sp>
    </p:spTree>
    <p:extLst>
      <p:ext uri="{BB962C8B-B14F-4D97-AF65-F5344CB8AC3E}">
        <p14:creationId xmlns:p14="http://schemas.microsoft.com/office/powerpoint/2010/main" val="2877145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242596" y="1632858"/>
            <a:ext cx="11355355" cy="4777272"/>
          </a:xfrm>
        </p:spPr>
        <p:txBody>
          <a:bodyPr>
            <a:normAutofit fontScale="32500" lnSpcReduction="20000"/>
          </a:bodyPr>
          <a:lstStyle/>
          <a:p>
            <a:pPr marL="1143000" indent="-1143000" algn="just">
              <a:lnSpc>
                <a:spcPct val="150000"/>
              </a:lnSpc>
              <a:buFont typeface="Wingdings" panose="05000000000000000000" pitchFamily="2" charset="2"/>
              <a:buChar char="Ø"/>
            </a:pPr>
            <a:r>
              <a:rPr lang="en-US" sz="8000" i="0" dirty="0">
                <a:solidFill>
                  <a:schemeClr val="tx2"/>
                </a:solidFill>
                <a:effectLst/>
                <a:latin typeface="Alegreya"/>
              </a:rPr>
              <a:t>ECHR aims to offer a minimum standard  of protection of human rights</a:t>
            </a:r>
          </a:p>
          <a:p>
            <a:pPr marL="1143000" indent="-1143000" algn="just">
              <a:lnSpc>
                <a:spcPct val="150000"/>
              </a:lnSpc>
              <a:buFont typeface="Wingdings" panose="05000000000000000000" pitchFamily="2" charset="2"/>
              <a:buChar char="Ø"/>
            </a:pPr>
            <a:r>
              <a:rPr lang="en-US" sz="8000" i="0" dirty="0">
                <a:solidFill>
                  <a:schemeClr val="tx2"/>
                </a:solidFill>
                <a:effectLst/>
                <a:latin typeface="Alegreya"/>
              </a:rPr>
              <a:t>It provides « a floor » for the protection of human rights, not «a ceiling » </a:t>
            </a:r>
            <a:endParaRPr lang="en-US" sz="8000" dirty="0">
              <a:solidFill>
                <a:schemeClr val="tx2"/>
              </a:solidFill>
              <a:latin typeface="Alegreya"/>
            </a:endParaRPr>
          </a:p>
          <a:p>
            <a:pPr marL="1143000" indent="-1143000" algn="just">
              <a:lnSpc>
                <a:spcPct val="150000"/>
              </a:lnSpc>
              <a:buFont typeface="Wingdings" panose="05000000000000000000" pitchFamily="2" charset="2"/>
              <a:buChar char="Ø"/>
            </a:pPr>
            <a:r>
              <a:rPr lang="en-US" sz="8000" i="0" dirty="0">
                <a:solidFill>
                  <a:schemeClr val="tx2"/>
                </a:solidFill>
                <a:effectLst/>
                <a:latin typeface="Alegreya"/>
              </a:rPr>
              <a:t>States have to comply with this minimum standard, but of course they can go further. </a:t>
            </a:r>
          </a:p>
          <a:p>
            <a:pPr marL="1143000" indent="-1143000" algn="just">
              <a:lnSpc>
                <a:spcPct val="150000"/>
              </a:lnSpc>
              <a:buFont typeface="Wingdings" panose="05000000000000000000" pitchFamily="2" charset="2"/>
              <a:buChar char="Ø"/>
            </a:pPr>
            <a:r>
              <a:rPr lang="en-US" sz="8000" i="1" dirty="0">
                <a:solidFill>
                  <a:schemeClr val="tx2"/>
                </a:solidFill>
                <a:effectLst/>
                <a:latin typeface="Alegreya"/>
              </a:rPr>
              <a:t>“nothing in this Convention shall be construed as limiting or derogating from any of the human rights and fundamental freedoms which may be ensured under the laws of any High Contracting Party or under any other agreement to which it is a Party“ Article 53 of the ECHR</a:t>
            </a:r>
          </a:p>
          <a:p>
            <a:pPr marL="1143000" indent="-1143000" algn="just">
              <a:lnSpc>
                <a:spcPct val="150000"/>
              </a:lnSpc>
              <a:buFont typeface="Wingdings" panose="05000000000000000000" pitchFamily="2" charset="2"/>
              <a:buChar char="Ø"/>
            </a:pPr>
            <a:endParaRPr lang="en-US" sz="8000" i="1" dirty="0">
              <a:solidFill>
                <a:schemeClr val="tx2"/>
              </a:solidFill>
              <a:effectLst/>
              <a:latin typeface="Alegreya"/>
            </a:endParaRPr>
          </a:p>
          <a:p>
            <a:pPr marL="1143000" indent="-1143000" algn="just">
              <a:lnSpc>
                <a:spcPct val="150000"/>
              </a:lnSpc>
              <a:buFont typeface="Wingdings" panose="05000000000000000000" pitchFamily="2" charset="2"/>
              <a:buChar char="Ø"/>
            </a:pPr>
            <a:endParaRPr lang="en-US" sz="9600" dirty="0">
              <a:solidFill>
                <a:schemeClr val="tx2"/>
              </a:solidFill>
            </a:endParaRPr>
          </a:p>
        </p:txBody>
      </p:sp>
    </p:spTree>
    <p:extLst>
      <p:ext uri="{BB962C8B-B14F-4D97-AF65-F5344CB8AC3E}">
        <p14:creationId xmlns:p14="http://schemas.microsoft.com/office/powerpoint/2010/main" val="903135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66531" y="3965510"/>
            <a:ext cx="11131419" cy="2444620"/>
          </a:xfrm>
        </p:spPr>
        <p:txBody>
          <a:bodyPr>
            <a:normAutofit/>
          </a:bodyPr>
          <a:lstStyle/>
          <a:p>
            <a:pPr marL="457200" indent="-457200" algn="just">
              <a:lnSpc>
                <a:spcPct val="150000"/>
              </a:lnSpc>
              <a:buAutoNum type="arabicPeriod"/>
            </a:pPr>
            <a:endParaRPr lang="sr-Latn-RS" dirty="0"/>
          </a:p>
          <a:p>
            <a:pPr marL="457200" indent="-457200" algn="just">
              <a:lnSpc>
                <a:spcPct val="150000"/>
              </a:lnSpc>
              <a:buAutoNum type="arabicPeriod"/>
            </a:pPr>
            <a:endParaRPr lang="en-US" dirty="0"/>
          </a:p>
        </p:txBody>
      </p:sp>
      <p:graphicFrame>
        <p:nvGraphicFramePr>
          <p:cNvPr id="6" name="Diagram 5">
            <a:extLst>
              <a:ext uri="{FF2B5EF4-FFF2-40B4-BE49-F238E27FC236}">
                <a16:creationId xmlns:a16="http://schemas.microsoft.com/office/drawing/2014/main" id="{DCB5FB24-6C44-422D-92D4-057417F6A08D}"/>
              </a:ext>
            </a:extLst>
          </p:cNvPr>
          <p:cNvGraphicFramePr/>
          <p:nvPr>
            <p:extLst>
              <p:ext uri="{D42A27DB-BD31-4B8C-83A1-F6EECF244321}">
                <p14:modId xmlns:p14="http://schemas.microsoft.com/office/powerpoint/2010/main" val="2360763081"/>
              </p:ext>
            </p:extLst>
          </p:nvPr>
        </p:nvGraphicFramePr>
        <p:xfrm>
          <a:off x="401216" y="1390261"/>
          <a:ext cx="10291666" cy="5206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91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for your attention - Buy this stock illustration and explore  similar illustrations at Adobe Stock | Adobe Stock">
            <a:extLst>
              <a:ext uri="{FF2B5EF4-FFF2-40B4-BE49-F238E27FC236}">
                <a16:creationId xmlns:a16="http://schemas.microsoft.com/office/drawing/2014/main" id="{CCFE283A-59FD-4590-AA7A-BF5F9DA972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5664" y="2216409"/>
            <a:ext cx="4762500" cy="27051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28" name="Picture 4" descr="Thank you for your attention - Buy this stock illustration and explore  similar illustrations at Adobe Stock | Adobe Stock">
            <a:extLst>
              <a:ext uri="{FF2B5EF4-FFF2-40B4-BE49-F238E27FC236}">
                <a16:creationId xmlns:a16="http://schemas.microsoft.com/office/drawing/2014/main" id="{36348F82-D432-4FE8-922D-E778E221E0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84" b="9313"/>
          <a:stretch/>
        </p:blipFill>
        <p:spPr bwMode="auto">
          <a:xfrm>
            <a:off x="6807264" y="2315182"/>
            <a:ext cx="4762500" cy="2529191"/>
          </a:xfrm>
          <a:prstGeom prst="rect">
            <a:avLst/>
          </a:prstGeom>
          <a:gradFill>
            <a:gsLst>
              <a:gs pos="27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3534943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48FDBC-6DC5-4538-95CD-62D4CE5DCA3D}"/>
              </a:ext>
            </a:extLst>
          </p:cNvPr>
          <p:cNvSpPr>
            <a:spLocks noGrp="1"/>
          </p:cNvSpPr>
          <p:nvPr>
            <p:ph type="ctrTitle"/>
          </p:nvPr>
        </p:nvSpPr>
        <p:spPr>
          <a:xfrm>
            <a:off x="762001" y="1502229"/>
            <a:ext cx="9905999" cy="3387012"/>
          </a:xfrm>
        </p:spPr>
        <p:txBody>
          <a:bodyPr>
            <a:noAutofit/>
          </a:bodyPr>
          <a:lstStyle/>
          <a:p>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Jurisprudence of European Court of Human Rights: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Establishment and development of the Court;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Reforms of the Court; Procedure before the Court;</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Jurisprudence of the Court; Minimal standards of the human rights protection</a:t>
            </a:r>
            <a:br>
              <a:rPr lang="en-US" sz="2800" b="1" dirty="0">
                <a:effectLst>
                  <a:outerShdw blurRad="38100" dist="38100" dir="2700000" algn="tl">
                    <a:srgbClr val="000000">
                      <a:alpha val="43137"/>
                    </a:srgbClr>
                  </a:outerShdw>
                </a:effectLst>
              </a:rPr>
            </a:br>
            <a:br>
              <a:rPr lang="en-US" sz="2800" b="1" dirty="0">
                <a:effectLst>
                  <a:outerShdw blurRad="38100" dist="38100" dir="2700000" algn="tl">
                    <a:srgbClr val="000000">
                      <a:alpha val="43137"/>
                    </a:srgbClr>
                  </a:outerShdw>
                </a:effectLst>
              </a:rPr>
            </a:br>
            <a:endParaRPr lang="en-US" sz="2800" b="1"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39950" y="4609321"/>
            <a:ext cx="6690049" cy="1446245"/>
          </a:xfrm>
        </p:spPr>
        <p:txBody>
          <a:bodyPr>
            <a:normAutofit/>
          </a:bodyPr>
          <a:lstStyle/>
          <a:p>
            <a:pPr algn="r"/>
            <a:r>
              <a:rPr lang="sr-Latn-RS" dirty="0"/>
              <a:t>Doc. dr Marijana Mladenov</a:t>
            </a:r>
          </a:p>
          <a:p>
            <a:pPr algn="r"/>
            <a:r>
              <a:rPr lang="sr-Latn-RS" dirty="0"/>
              <a:t>E-mail: alavuk</a:t>
            </a:r>
            <a:r>
              <a:rPr lang="en-US" dirty="0"/>
              <a:t>@pravni-fakultet.info</a:t>
            </a:r>
            <a:endParaRPr lang="sr-Latn-RS" dirty="0"/>
          </a:p>
        </p:txBody>
      </p:sp>
    </p:spTree>
    <p:extLst>
      <p:ext uri="{BB962C8B-B14F-4D97-AF65-F5344CB8AC3E}">
        <p14:creationId xmlns:p14="http://schemas.microsoft.com/office/powerpoint/2010/main" val="18202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gn="just">
              <a:lnSpc>
                <a:spcPct val="150000"/>
              </a:lnSpc>
            </a:pPr>
            <a:endParaRPr lang="sr-Latn-RS" dirty="0"/>
          </a:p>
          <a:p>
            <a:pPr algn="just">
              <a:lnSpc>
                <a:spcPct val="150000"/>
              </a:lnSpc>
            </a:pPr>
            <a:endParaRPr lang="sr-Latn-RS" dirty="0"/>
          </a:p>
          <a:p>
            <a:pPr algn="just">
              <a:lnSpc>
                <a:spcPct val="150000"/>
              </a:lnSpc>
            </a:pPr>
            <a:endParaRPr lang="en-US" dirty="0"/>
          </a:p>
        </p:txBody>
      </p:sp>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4" y="74645"/>
            <a:ext cx="12367826" cy="6956903"/>
          </a:xfrm>
          <a:prstGeom prst="rect">
            <a:avLst/>
          </a:prstGeom>
          <a:solidFill>
            <a:schemeClr val="accent4">
              <a:lumMod val="60000"/>
              <a:lumOff val="40000"/>
            </a:schemeClr>
          </a:solidFill>
          <a:ln w="76200">
            <a:solidFill>
              <a:schemeClr val="accent1"/>
            </a:solidFill>
          </a:ln>
        </p:spPr>
      </p:pic>
      <p:sp>
        <p:nvSpPr>
          <p:cNvPr id="4" name="AutoShape 2">
            <a:extLst>
              <a:ext uri="{FF2B5EF4-FFF2-40B4-BE49-F238E27FC236}">
                <a16:creationId xmlns:a16="http://schemas.microsoft.com/office/drawing/2014/main" id="{5BCFFB5E-436F-4B6C-A294-49CF7DB03C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Diagram 7">
            <a:extLst>
              <a:ext uri="{FF2B5EF4-FFF2-40B4-BE49-F238E27FC236}">
                <a16:creationId xmlns:a16="http://schemas.microsoft.com/office/drawing/2014/main" id="{A3C30164-8EA7-4538-9BF9-D2076DDE580B}"/>
              </a:ext>
            </a:extLst>
          </p:cNvPr>
          <p:cNvGraphicFramePr/>
          <p:nvPr>
            <p:extLst>
              <p:ext uri="{D42A27DB-BD31-4B8C-83A1-F6EECF244321}">
                <p14:modId xmlns:p14="http://schemas.microsoft.com/office/powerpoint/2010/main" val="2753367543"/>
              </p:ext>
            </p:extLst>
          </p:nvPr>
        </p:nvGraphicFramePr>
        <p:xfrm>
          <a:off x="363894" y="1408921"/>
          <a:ext cx="11681926" cy="4729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677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49291" y="541177"/>
            <a:ext cx="11709918" cy="6606072"/>
          </a:xfrm>
        </p:spPr>
        <p:txBody>
          <a:bodyPr>
            <a:normAutofit/>
          </a:bodyPr>
          <a:lstStyle/>
          <a:p>
            <a:pPr algn="just"/>
            <a:br>
              <a:rPr lang="en-GB" dirty="0"/>
            </a:br>
            <a:endParaRPr lang="en-GB" dirty="0"/>
          </a:p>
          <a:p>
            <a:pPr marL="342900" indent="-342900" algn="just">
              <a:lnSpc>
                <a:spcPct val="150000"/>
              </a:lnSpc>
              <a:buFont typeface="Wingdings" panose="05000000000000000000" pitchFamily="2" charset="2"/>
              <a:buChar char="Ø"/>
            </a:pPr>
            <a:r>
              <a:rPr lang="en-GB" dirty="0"/>
              <a:t>T</a:t>
            </a:r>
            <a:r>
              <a:rPr lang="en-US" dirty="0"/>
              <a:t>he European Court of Human Rights is a permanent regional human rights judicial body in Strasbourg, created under the auspices of the Council of Europe. </a:t>
            </a:r>
          </a:p>
          <a:p>
            <a:pPr marL="342900" indent="-342900" algn="just">
              <a:lnSpc>
                <a:spcPct val="150000"/>
              </a:lnSpc>
              <a:buFont typeface="Wingdings" panose="05000000000000000000" pitchFamily="2" charset="2"/>
              <a:buChar char="Ø"/>
            </a:pPr>
            <a:r>
              <a:rPr lang="en-US" dirty="0"/>
              <a:t>The Court was established in 1959. </a:t>
            </a:r>
          </a:p>
          <a:p>
            <a:pPr marL="342900" indent="-342900" algn="just">
              <a:lnSpc>
                <a:spcPct val="150000"/>
              </a:lnSpc>
              <a:buFont typeface="Wingdings" panose="05000000000000000000" pitchFamily="2" charset="2"/>
              <a:buChar char="Ø"/>
            </a:pPr>
            <a:r>
              <a:rPr lang="en-US" dirty="0"/>
              <a:t>It handles complaints regarding human rights violations, lodged by individuals or groups of individuals against a member state as well as complaints made by a member state against another member state</a:t>
            </a:r>
          </a:p>
          <a:p>
            <a:pPr marL="342900" indent="-342900" algn="just">
              <a:lnSpc>
                <a:spcPct val="150000"/>
              </a:lnSpc>
              <a:buFont typeface="Wingdings" panose="05000000000000000000" pitchFamily="2" charset="2"/>
              <a:buChar char="Ø"/>
            </a:pPr>
            <a:r>
              <a:rPr lang="en-US" dirty="0"/>
              <a:t>In 1998, the European human rights system was reformed to eliminate the European Commission of Human Rights, which previously decided the admissibility of complaints, oversaw friendly settlements, and referred some cases to the Court.</a:t>
            </a:r>
          </a:p>
        </p:txBody>
      </p:sp>
    </p:spTree>
    <p:extLst>
      <p:ext uri="{BB962C8B-B14F-4D97-AF65-F5344CB8AC3E}">
        <p14:creationId xmlns:p14="http://schemas.microsoft.com/office/powerpoint/2010/main" val="2800303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961053"/>
            <a:ext cx="11122089" cy="5449077"/>
          </a:xfrm>
        </p:spPr>
        <p:txBody>
          <a:bodyPr>
            <a:normAutofit/>
          </a:bodyPr>
          <a:lstStyle/>
          <a:p>
            <a:pPr>
              <a:lnSpc>
                <a:spcPct val="150000"/>
              </a:lnSpc>
            </a:pPr>
            <a:endParaRPr lang="en-US" altLang="en-US" dirty="0"/>
          </a:p>
          <a:p>
            <a:pPr>
              <a:lnSpc>
                <a:spcPct val="150000"/>
              </a:lnSpc>
            </a:pPr>
            <a:r>
              <a:rPr lang="hr-HR" altLang="en-US" sz="3200" b="1" dirty="0">
                <a:solidFill>
                  <a:schemeClr val="tx2"/>
                </a:solidFill>
                <a:effectLst>
                  <a:outerShdw blurRad="38100" dist="38100" dir="2700000" algn="tl">
                    <a:srgbClr val="000000">
                      <a:alpha val="43137"/>
                    </a:srgbClr>
                  </a:outerShdw>
                </a:effectLst>
              </a:rPr>
              <a:t>Judges to the Court</a:t>
            </a:r>
            <a:endParaRPr lang="en-US" altLang="en-US" sz="3200" b="1" dirty="0">
              <a:solidFill>
                <a:schemeClr val="tx2"/>
              </a:solidFill>
              <a:effectLst>
                <a:outerShdw blurRad="38100" dist="38100" dir="2700000" algn="tl">
                  <a:srgbClr val="000000">
                    <a:alpha val="43137"/>
                  </a:srgbClr>
                </a:outerShdw>
              </a:effectLst>
            </a:endParaRPr>
          </a:p>
          <a:p>
            <a:pPr>
              <a:lnSpc>
                <a:spcPct val="150000"/>
              </a:lnSpc>
            </a:pPr>
            <a:endParaRPr lang="en-US" dirty="0"/>
          </a:p>
          <a:p>
            <a:pPr algn="just">
              <a:lnSpc>
                <a:spcPct val="150000"/>
              </a:lnSpc>
            </a:pPr>
            <a:endParaRPr lang="en-US" dirty="0"/>
          </a:p>
        </p:txBody>
      </p:sp>
      <p:graphicFrame>
        <p:nvGraphicFramePr>
          <p:cNvPr id="2" name="Diagram 1">
            <a:extLst>
              <a:ext uri="{FF2B5EF4-FFF2-40B4-BE49-F238E27FC236}">
                <a16:creationId xmlns:a16="http://schemas.microsoft.com/office/drawing/2014/main" id="{813C2CCA-1DF2-4972-93CB-59FCA20D4F0C}"/>
              </a:ext>
            </a:extLst>
          </p:cNvPr>
          <p:cNvGraphicFramePr/>
          <p:nvPr>
            <p:extLst>
              <p:ext uri="{D42A27DB-BD31-4B8C-83A1-F6EECF244321}">
                <p14:modId xmlns:p14="http://schemas.microsoft.com/office/powerpoint/2010/main" val="3458790079"/>
              </p:ext>
            </p:extLst>
          </p:nvPr>
        </p:nvGraphicFramePr>
        <p:xfrm>
          <a:off x="2032000" y="2397967"/>
          <a:ext cx="8362302" cy="3740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8842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345233" y="979715"/>
            <a:ext cx="11402007" cy="5784980"/>
          </a:xfrm>
        </p:spPr>
        <p:txBody>
          <a:bodyPr>
            <a:normAutofit/>
          </a:bodyPr>
          <a:lstStyle/>
          <a:p>
            <a:pPr algn="just"/>
            <a:endParaRPr lang="sr-Latn-RS" sz="2400" i="1" dirty="0"/>
          </a:p>
          <a:p>
            <a:pPr algn="just">
              <a:lnSpc>
                <a:spcPct val="150000"/>
              </a:lnSpc>
            </a:pPr>
            <a:endParaRPr lang="en-US" dirty="0"/>
          </a:p>
          <a:p>
            <a:pPr algn="just">
              <a:lnSpc>
                <a:spcPct val="150000"/>
              </a:lnSpc>
            </a:pPr>
            <a:endParaRPr lang="en-US" dirty="0"/>
          </a:p>
        </p:txBody>
      </p:sp>
      <p:graphicFrame>
        <p:nvGraphicFramePr>
          <p:cNvPr id="4" name="Diagram 3">
            <a:extLst>
              <a:ext uri="{FF2B5EF4-FFF2-40B4-BE49-F238E27FC236}">
                <a16:creationId xmlns:a16="http://schemas.microsoft.com/office/drawing/2014/main" id="{B5EE940C-F9B3-4BD0-92EF-79AFDEB25985}"/>
              </a:ext>
            </a:extLst>
          </p:cNvPr>
          <p:cNvGraphicFramePr/>
          <p:nvPr>
            <p:extLst>
              <p:ext uri="{D42A27DB-BD31-4B8C-83A1-F6EECF244321}">
                <p14:modId xmlns:p14="http://schemas.microsoft.com/office/powerpoint/2010/main" val="247708294"/>
              </p:ext>
            </p:extLst>
          </p:nvPr>
        </p:nvGraphicFramePr>
        <p:xfrm>
          <a:off x="587829" y="1716833"/>
          <a:ext cx="10506269" cy="442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51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121298" y="867747"/>
            <a:ext cx="11803223" cy="5812971"/>
          </a:xfrm>
        </p:spPr>
        <p:txBody>
          <a:bodyPr>
            <a:normAutofit/>
          </a:bodyPr>
          <a:lstStyle/>
          <a:p>
            <a:pPr>
              <a:lnSpc>
                <a:spcPct val="150000"/>
              </a:lnSpc>
            </a:pPr>
            <a:endParaRPr lang="en-US" dirty="0"/>
          </a:p>
          <a:p>
            <a:pPr>
              <a:lnSpc>
                <a:spcPct val="150000"/>
              </a:lnSpc>
            </a:pPr>
            <a:r>
              <a:rPr lang="en-US" sz="3200" dirty="0"/>
              <a:t>Two main stages of the procedure</a:t>
            </a:r>
          </a:p>
        </p:txBody>
      </p:sp>
      <p:graphicFrame>
        <p:nvGraphicFramePr>
          <p:cNvPr id="2" name="Diagram 1">
            <a:extLst>
              <a:ext uri="{FF2B5EF4-FFF2-40B4-BE49-F238E27FC236}">
                <a16:creationId xmlns:a16="http://schemas.microsoft.com/office/drawing/2014/main" id="{D6405104-5C27-4352-A371-B6EDA37A8EAB}"/>
              </a:ext>
            </a:extLst>
          </p:cNvPr>
          <p:cNvGraphicFramePr/>
          <p:nvPr>
            <p:extLst>
              <p:ext uri="{D42A27DB-BD31-4B8C-83A1-F6EECF244321}">
                <p14:modId xmlns:p14="http://schemas.microsoft.com/office/powerpoint/2010/main" val="2195598311"/>
              </p:ext>
            </p:extLst>
          </p:nvPr>
        </p:nvGraphicFramePr>
        <p:xfrm>
          <a:off x="1" y="2360645"/>
          <a:ext cx="10982130" cy="3777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92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reflection blurRad="6350" stA="52000" endA="300" endPos="35000" dir="5400000" sy="-100000" algn="bl" rotWithShape="0"/>
          </a:effectLst>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408921"/>
            <a:ext cx="11122089" cy="5001209"/>
          </a:xfrm>
        </p:spPr>
        <p:txBody>
          <a:bodyPr>
            <a:normAutofit/>
          </a:bodyPr>
          <a:lstStyle/>
          <a:p>
            <a:pPr>
              <a:lnSpc>
                <a:spcPct val="150000"/>
              </a:lnSpc>
            </a:pPr>
            <a:r>
              <a:rPr lang="en-US" b="1" dirty="0">
                <a:effectLst>
                  <a:outerShdw blurRad="38100" dist="38100" dir="2700000" algn="tl">
                    <a:srgbClr val="000000">
                      <a:alpha val="43137"/>
                    </a:srgbClr>
                  </a:outerShdw>
                </a:effectLst>
              </a:rPr>
              <a:t>Admissibility conditions</a:t>
            </a:r>
          </a:p>
        </p:txBody>
      </p:sp>
      <p:graphicFrame>
        <p:nvGraphicFramePr>
          <p:cNvPr id="7" name="Diagram 6">
            <a:extLst>
              <a:ext uri="{FF2B5EF4-FFF2-40B4-BE49-F238E27FC236}">
                <a16:creationId xmlns:a16="http://schemas.microsoft.com/office/drawing/2014/main" id="{C6FE12FC-0B70-4D60-8881-475DFD5623E7}"/>
              </a:ext>
            </a:extLst>
          </p:cNvPr>
          <p:cNvGraphicFramePr/>
          <p:nvPr>
            <p:extLst>
              <p:ext uri="{D42A27DB-BD31-4B8C-83A1-F6EECF244321}">
                <p14:modId xmlns:p14="http://schemas.microsoft.com/office/powerpoint/2010/main" val="640064698"/>
              </p:ext>
            </p:extLst>
          </p:nvPr>
        </p:nvGraphicFramePr>
        <p:xfrm>
          <a:off x="345233" y="2099388"/>
          <a:ext cx="11846767" cy="4544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509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4546E-2190-4006-A511-3D1A7141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12"/>
            <a:ext cx="12192000" cy="6858000"/>
          </a:xfrm>
          <a:prstGeom prst="rect">
            <a:avLst/>
          </a:prstGeom>
        </p:spPr>
      </p:pic>
      <p:sp>
        <p:nvSpPr>
          <p:cNvPr id="3" name="Subtitle 2">
            <a:extLst>
              <a:ext uri="{FF2B5EF4-FFF2-40B4-BE49-F238E27FC236}">
                <a16:creationId xmlns:a16="http://schemas.microsoft.com/office/drawing/2014/main" id="{1D47B1AF-BFE4-4644-A6D2-7631D080464F}"/>
              </a:ext>
            </a:extLst>
          </p:cNvPr>
          <p:cNvSpPr>
            <a:spLocks noGrp="1"/>
          </p:cNvSpPr>
          <p:nvPr>
            <p:ph type="subTitle" idx="1"/>
          </p:nvPr>
        </p:nvSpPr>
        <p:spPr>
          <a:xfrm>
            <a:off x="475861" y="1119673"/>
            <a:ext cx="11122089" cy="5551715"/>
          </a:xfrm>
        </p:spPr>
        <p:txBody>
          <a:bodyPr>
            <a:normAutofit lnSpcReduction="10000"/>
          </a:bodyPr>
          <a:lstStyle/>
          <a:p>
            <a:pPr algn="just">
              <a:lnSpc>
                <a:spcPct val="150000"/>
              </a:lnSpc>
            </a:pPr>
            <a:endParaRPr lang="en-US" dirty="0"/>
          </a:p>
          <a:p>
            <a:pPr algn="just">
              <a:lnSpc>
                <a:spcPct val="150000"/>
              </a:lnSpc>
            </a:pPr>
            <a:r>
              <a:rPr lang="en-US" dirty="0"/>
              <a:t>If the Court has found a member state guilty of violating the human rights as defined in the European Convention on Human Rights (ECHR), the offending state hast to:</a:t>
            </a:r>
          </a:p>
          <a:p>
            <a:pPr marL="342900" indent="-342900" algn="just">
              <a:lnSpc>
                <a:spcPct val="150000"/>
              </a:lnSpc>
              <a:buFont typeface="Arial" panose="020B0604020202020204" pitchFamily="34" charset="0"/>
              <a:buChar char="•"/>
            </a:pPr>
            <a:r>
              <a:rPr lang="en-US" dirty="0"/>
              <a:t>pay material damages to the applicant in accordance with the Court’s orders</a:t>
            </a:r>
          </a:p>
          <a:p>
            <a:pPr marL="342900" indent="-342900" algn="just">
              <a:lnSpc>
                <a:spcPct val="150000"/>
              </a:lnSpc>
              <a:buFont typeface="Arial" panose="020B0604020202020204" pitchFamily="34" charset="0"/>
              <a:buChar char="•"/>
            </a:pPr>
            <a:r>
              <a:rPr lang="en-US" dirty="0"/>
              <a:t>eliminate the ramifications of the violation</a:t>
            </a:r>
          </a:p>
          <a:p>
            <a:pPr marL="342900" indent="-342900" algn="just">
              <a:lnSpc>
                <a:spcPct val="150000"/>
              </a:lnSpc>
              <a:buFont typeface="Arial" panose="020B0604020202020204" pitchFamily="34" charset="0"/>
              <a:buChar char="•"/>
            </a:pPr>
            <a:r>
              <a:rPr lang="en-US" dirty="0"/>
              <a:t>take the necessary steps to insure that the same kind of violation can’t be repeated in the future</a:t>
            </a:r>
          </a:p>
          <a:p>
            <a:pPr marL="342900" indent="-342900" algn="just">
              <a:lnSpc>
                <a:spcPct val="150000"/>
              </a:lnSpc>
              <a:buFont typeface="Arial" panose="020B0604020202020204" pitchFamily="34" charset="0"/>
              <a:buChar char="•"/>
            </a:pPr>
            <a:r>
              <a:rPr lang="en-US" dirty="0"/>
              <a:t>publish the judgement in the relevant national legal journals</a:t>
            </a:r>
          </a:p>
          <a:p>
            <a:pPr algn="just">
              <a:lnSpc>
                <a:spcPct val="150000"/>
              </a:lnSpc>
            </a:pPr>
            <a:r>
              <a:rPr lang="en-US" dirty="0"/>
              <a:t>The judgments of the Court are made public. </a:t>
            </a:r>
          </a:p>
        </p:txBody>
      </p:sp>
    </p:spTree>
    <p:extLst>
      <p:ext uri="{BB962C8B-B14F-4D97-AF65-F5344CB8AC3E}">
        <p14:creationId xmlns:p14="http://schemas.microsoft.com/office/powerpoint/2010/main" val="80952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694</TotalTime>
  <Words>658</Words>
  <Application>Microsoft Office PowerPoint</Application>
  <PresentationFormat>Widescreen</PresentationFormat>
  <Paragraphs>55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Alegreya</vt:lpstr>
      <vt:lpstr>Arial</vt:lpstr>
      <vt:lpstr>Calibri</vt:lpstr>
      <vt:lpstr>Calibri Light</vt:lpstr>
      <vt:lpstr>Verdana</vt:lpstr>
      <vt:lpstr>Wingdings</vt:lpstr>
      <vt:lpstr>Office Theme</vt:lpstr>
      <vt:lpstr>PowerPoint Presentation</vt:lpstr>
      <vt:lpstr> Jurisprudence of European Court of Human Rights:  Establishment and development of the Court;  Reforms of the Court; Procedure before the Court; Jurisprudence of the Court; Minimal standards of the human rights protection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Marijana</dc:creator>
  <cp:lastModifiedBy>Marijana</cp:lastModifiedBy>
  <cp:revision>35</cp:revision>
  <dcterms:created xsi:type="dcterms:W3CDTF">2020-12-05T12:03:49Z</dcterms:created>
  <dcterms:modified xsi:type="dcterms:W3CDTF">2021-01-20T12:44:39Z</dcterms:modified>
</cp:coreProperties>
</file>