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56" r:id="rId3"/>
    <p:sldId id="257" r:id="rId4"/>
    <p:sldId id="259" r:id="rId5"/>
    <p:sldId id="269" r:id="rId6"/>
    <p:sldId id="270" r:id="rId7"/>
    <p:sldId id="274" r:id="rId8"/>
    <p:sldId id="258" r:id="rId9"/>
    <p:sldId id="260" r:id="rId10"/>
    <p:sldId id="261" r:id="rId11"/>
    <p:sldId id="275"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7985E-665B-490A-9A4A-C19E5E9152E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2DA0440C-116C-4224-9D0A-44F5DEFB1826}">
      <dgm:prSet custT="1"/>
      <dgm:spPr/>
      <dgm:t>
        <a:bodyPr/>
        <a:lstStyle/>
        <a:p>
          <a:r>
            <a:rPr lang="en-US" sz="1800" u="none" dirty="0"/>
            <a:t>Regulation (EU, Euratom) 2015/2422 of the European Parliament and of the Council of 16 December 2015 amending Protocol No 3 on the Statute of the Court of Justice of the European Union</a:t>
          </a:r>
        </a:p>
      </dgm:t>
    </dgm:pt>
    <dgm:pt modelId="{79DAEBAD-5AC6-4A51-9839-E2FB6434C409}" type="parTrans" cxnId="{53B916D5-8871-4D73-A58B-826168BC4DE8}">
      <dgm:prSet/>
      <dgm:spPr/>
      <dgm:t>
        <a:bodyPr/>
        <a:lstStyle/>
        <a:p>
          <a:endParaRPr lang="en-US"/>
        </a:p>
      </dgm:t>
    </dgm:pt>
    <dgm:pt modelId="{405E85B1-2D06-4F19-BDAD-1619E7CAD159}" type="sibTrans" cxnId="{53B916D5-8871-4D73-A58B-826168BC4DE8}">
      <dgm:prSet/>
      <dgm:spPr/>
      <dgm:t>
        <a:bodyPr/>
        <a:lstStyle/>
        <a:p>
          <a:endParaRPr lang="en-US"/>
        </a:p>
      </dgm:t>
    </dgm:pt>
    <dgm:pt modelId="{508CB8BD-1A18-4D31-9A70-C71CDF40F677}">
      <dgm:prSet phldrT="[Text]"/>
      <dgm:spPr/>
      <dgm:t>
        <a:bodyPr/>
        <a:lstStyle/>
        <a:p>
          <a:r>
            <a:rPr lang="en-US" b="0" i="0" dirty="0"/>
            <a:t>LEGAL BASIS</a:t>
          </a:r>
          <a:endParaRPr lang="en-US" dirty="0"/>
        </a:p>
      </dgm:t>
    </dgm:pt>
    <dgm:pt modelId="{27293D0F-34C2-40BA-B402-E654FB945F1A}" type="sibTrans" cxnId="{E383A44E-CB49-49A8-B5E5-0C9E763D2EAA}">
      <dgm:prSet/>
      <dgm:spPr/>
      <dgm:t>
        <a:bodyPr/>
        <a:lstStyle/>
        <a:p>
          <a:endParaRPr lang="en-US"/>
        </a:p>
      </dgm:t>
    </dgm:pt>
    <dgm:pt modelId="{1749EBFD-7735-4CE0-AC40-70AFCDB0666C}" type="parTrans" cxnId="{E383A44E-CB49-49A8-B5E5-0C9E763D2EAA}">
      <dgm:prSet/>
      <dgm:spPr/>
      <dgm:t>
        <a:bodyPr/>
        <a:lstStyle/>
        <a:p>
          <a:endParaRPr lang="en-US"/>
        </a:p>
      </dgm:t>
    </dgm:pt>
    <dgm:pt modelId="{AE4CB4E5-A0E7-4EAB-8B49-94D5835DC7E4}">
      <dgm:prSet phldrT="[Text]" custT="1"/>
      <dgm:spPr>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dgm:spPr>
      <dgm:t>
        <a:bodyPr/>
        <a:lstStyle/>
        <a:p>
          <a:r>
            <a:rPr lang="en-US" sz="1600" dirty="0"/>
            <a:t>Article 19 of the Treaty on European Union (TEU), Articles 251 to 281 of the Treaty on the Functioning of the European Union (TFEU), Article 136 Euratom, and Protocol No 3 annexed to the Treaties on the Statute of the Court of Justice of the European Union</a:t>
          </a:r>
        </a:p>
      </dgm:t>
    </dgm:pt>
    <dgm:pt modelId="{7A74446C-5756-49AE-94F5-380D64F107FB}" type="sibTrans" cxnId="{D26829CB-B326-4136-B589-B4D2F9D4FF55}">
      <dgm:prSet/>
      <dgm:spPr/>
      <dgm:t>
        <a:bodyPr/>
        <a:lstStyle/>
        <a:p>
          <a:endParaRPr lang="en-US"/>
        </a:p>
      </dgm:t>
    </dgm:pt>
    <dgm:pt modelId="{C9CDF225-5DAE-4F8F-ACA9-3338A1EE3A30}" type="parTrans" cxnId="{D26829CB-B326-4136-B589-B4D2F9D4FF55}">
      <dgm:prSet/>
      <dgm:spPr>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dgm:spPr>
      <dgm:t>
        <a:bodyPr/>
        <a:lstStyle/>
        <a:p>
          <a:endParaRPr lang="en-US"/>
        </a:p>
      </dgm:t>
    </dgm:pt>
    <dgm:pt modelId="{B994FABB-7901-4AFC-B39B-C0A538BBE824}" type="pres">
      <dgm:prSet presAssocID="{30F7985E-665B-490A-9A4A-C19E5E9152EC}" presName="cycle" presStyleCnt="0">
        <dgm:presLayoutVars>
          <dgm:chMax val="1"/>
          <dgm:dir/>
          <dgm:animLvl val="ctr"/>
          <dgm:resizeHandles val="exact"/>
        </dgm:presLayoutVars>
      </dgm:prSet>
      <dgm:spPr/>
    </dgm:pt>
    <dgm:pt modelId="{36D307BD-8C33-4548-B032-92668D151A9A}" type="pres">
      <dgm:prSet presAssocID="{508CB8BD-1A18-4D31-9A70-C71CDF40F677}" presName="centerShape" presStyleLbl="node0" presStyleIdx="0" presStyleCnt="1"/>
      <dgm:spPr/>
    </dgm:pt>
    <dgm:pt modelId="{C710C3F8-BF0E-42C4-BBA9-983D5FF497E3}" type="pres">
      <dgm:prSet presAssocID="{C9CDF225-5DAE-4F8F-ACA9-3338A1EE3A30}" presName="parTrans" presStyleLbl="bgSibTrans2D1" presStyleIdx="0" presStyleCnt="2" custLinFactNeighborX="6787" custLinFactNeighborY="19367"/>
      <dgm:spPr/>
    </dgm:pt>
    <dgm:pt modelId="{5B33CADD-54FC-41B3-9FA6-4A001BD364A1}" type="pres">
      <dgm:prSet presAssocID="{AE4CB4E5-A0E7-4EAB-8B49-94D5835DC7E4}" presName="node" presStyleLbl="node1" presStyleIdx="0" presStyleCnt="2" custScaleX="122262" custScaleY="107646">
        <dgm:presLayoutVars>
          <dgm:bulletEnabled val="1"/>
        </dgm:presLayoutVars>
      </dgm:prSet>
      <dgm:spPr/>
    </dgm:pt>
    <dgm:pt modelId="{DBBE249E-831F-4672-A8E2-8806907E33C6}" type="pres">
      <dgm:prSet presAssocID="{79DAEBAD-5AC6-4A51-9839-E2FB6434C409}" presName="parTrans" presStyleLbl="bgSibTrans2D1" presStyleIdx="1" presStyleCnt="2" custLinFactNeighborX="-6787" custLinFactNeighborY="19367"/>
      <dgm:spPr/>
    </dgm:pt>
    <dgm:pt modelId="{79789067-F298-4AD2-8115-F6D405278590}" type="pres">
      <dgm:prSet presAssocID="{2DA0440C-116C-4224-9D0A-44F5DEFB1826}" presName="node" presStyleLbl="node1" presStyleIdx="1" presStyleCnt="2" custScaleX="124402">
        <dgm:presLayoutVars>
          <dgm:bulletEnabled val="1"/>
        </dgm:presLayoutVars>
      </dgm:prSet>
      <dgm:spPr/>
    </dgm:pt>
  </dgm:ptLst>
  <dgm:cxnLst>
    <dgm:cxn modelId="{E8AEF904-6D41-493F-AAE7-B94A51D8BE8F}" type="presOf" srcId="{2DA0440C-116C-4224-9D0A-44F5DEFB1826}" destId="{79789067-F298-4AD2-8115-F6D405278590}" srcOrd="0" destOrd="0" presId="urn:microsoft.com/office/officeart/2005/8/layout/radial4"/>
    <dgm:cxn modelId="{C707DB63-11F5-4F91-A032-919732DB5808}" type="presOf" srcId="{C9CDF225-5DAE-4F8F-ACA9-3338A1EE3A30}" destId="{C710C3F8-BF0E-42C4-BBA9-983D5FF497E3}" srcOrd="0" destOrd="0" presId="urn:microsoft.com/office/officeart/2005/8/layout/radial4"/>
    <dgm:cxn modelId="{2D3A8844-3267-4DC4-A2E8-06AAEA9FF0BD}" type="presOf" srcId="{508CB8BD-1A18-4D31-9A70-C71CDF40F677}" destId="{36D307BD-8C33-4548-B032-92668D151A9A}" srcOrd="0" destOrd="0" presId="urn:microsoft.com/office/officeart/2005/8/layout/radial4"/>
    <dgm:cxn modelId="{E383A44E-CB49-49A8-B5E5-0C9E763D2EAA}" srcId="{30F7985E-665B-490A-9A4A-C19E5E9152EC}" destId="{508CB8BD-1A18-4D31-9A70-C71CDF40F677}" srcOrd="0" destOrd="0" parTransId="{1749EBFD-7735-4CE0-AC40-70AFCDB0666C}" sibTransId="{27293D0F-34C2-40BA-B402-E654FB945F1A}"/>
    <dgm:cxn modelId="{5B39B153-1F5F-4F2B-B269-0E6202858821}" type="presOf" srcId="{79DAEBAD-5AC6-4A51-9839-E2FB6434C409}" destId="{DBBE249E-831F-4672-A8E2-8806907E33C6}" srcOrd="0" destOrd="0" presId="urn:microsoft.com/office/officeart/2005/8/layout/radial4"/>
    <dgm:cxn modelId="{D26829CB-B326-4136-B589-B4D2F9D4FF55}" srcId="{508CB8BD-1A18-4D31-9A70-C71CDF40F677}" destId="{AE4CB4E5-A0E7-4EAB-8B49-94D5835DC7E4}" srcOrd="0" destOrd="0" parTransId="{C9CDF225-5DAE-4F8F-ACA9-3338A1EE3A30}" sibTransId="{7A74446C-5756-49AE-94F5-380D64F107FB}"/>
    <dgm:cxn modelId="{BE2F14CF-8FC1-4A72-8D77-6E5C28BD06D9}" type="presOf" srcId="{30F7985E-665B-490A-9A4A-C19E5E9152EC}" destId="{B994FABB-7901-4AFC-B39B-C0A538BBE824}" srcOrd="0" destOrd="0" presId="urn:microsoft.com/office/officeart/2005/8/layout/radial4"/>
    <dgm:cxn modelId="{53B916D5-8871-4D73-A58B-826168BC4DE8}" srcId="{508CB8BD-1A18-4D31-9A70-C71CDF40F677}" destId="{2DA0440C-116C-4224-9D0A-44F5DEFB1826}" srcOrd="1" destOrd="0" parTransId="{79DAEBAD-5AC6-4A51-9839-E2FB6434C409}" sibTransId="{405E85B1-2D06-4F19-BDAD-1619E7CAD159}"/>
    <dgm:cxn modelId="{9C8246E1-1B5F-4A54-87B7-901DDBC39CC7}" type="presOf" srcId="{AE4CB4E5-A0E7-4EAB-8B49-94D5835DC7E4}" destId="{5B33CADD-54FC-41B3-9FA6-4A001BD364A1}" srcOrd="0" destOrd="0" presId="urn:microsoft.com/office/officeart/2005/8/layout/radial4"/>
    <dgm:cxn modelId="{05FE63EF-2E24-43E7-9208-D79BB7D928FA}" type="presParOf" srcId="{B994FABB-7901-4AFC-B39B-C0A538BBE824}" destId="{36D307BD-8C33-4548-B032-92668D151A9A}" srcOrd="0" destOrd="0" presId="urn:microsoft.com/office/officeart/2005/8/layout/radial4"/>
    <dgm:cxn modelId="{E0D891DB-67CE-4B75-876D-996B76D24630}" type="presParOf" srcId="{B994FABB-7901-4AFC-B39B-C0A538BBE824}" destId="{C710C3F8-BF0E-42C4-BBA9-983D5FF497E3}" srcOrd="1" destOrd="0" presId="urn:microsoft.com/office/officeart/2005/8/layout/radial4"/>
    <dgm:cxn modelId="{30BC2CA9-7955-4A45-A1F7-8E20F334CF3F}" type="presParOf" srcId="{B994FABB-7901-4AFC-B39B-C0A538BBE824}" destId="{5B33CADD-54FC-41B3-9FA6-4A001BD364A1}" srcOrd="2" destOrd="0" presId="urn:microsoft.com/office/officeart/2005/8/layout/radial4"/>
    <dgm:cxn modelId="{BCADF66B-4F25-49D9-A281-084A17DD140B}" type="presParOf" srcId="{B994FABB-7901-4AFC-B39B-C0A538BBE824}" destId="{DBBE249E-831F-4672-A8E2-8806907E33C6}" srcOrd="3" destOrd="0" presId="urn:microsoft.com/office/officeart/2005/8/layout/radial4"/>
    <dgm:cxn modelId="{3C012651-3EFE-4739-8CFB-8AF1A74D1F14}" type="presParOf" srcId="{B994FABB-7901-4AFC-B39B-C0A538BBE824}" destId="{79789067-F298-4AD2-8115-F6D40527859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54661-E975-4899-ADCA-18D5CF8A308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22F9C79B-F3DF-46F6-8F80-12799DDD4A46}">
      <dgm:prSet phldrT="[Text]" custT="1"/>
      <dgm:spPr/>
      <dgm:t>
        <a:bodyPr/>
        <a:lstStyle/>
        <a:p>
          <a:r>
            <a:rPr lang="en-US" sz="2000" b="0" i="0" dirty="0"/>
            <a:t>interpreting the law (preliminary rulings)</a:t>
          </a:r>
          <a:endParaRPr lang="en-US" sz="2000" b="0" dirty="0"/>
        </a:p>
      </dgm:t>
    </dgm:pt>
    <dgm:pt modelId="{B99A72E5-B188-48F9-A264-DDF7640679E7}" type="parTrans" cxnId="{98AF7D23-B5A4-47D3-B20A-BA69F3B5CC10}">
      <dgm:prSet/>
      <dgm:spPr/>
      <dgm:t>
        <a:bodyPr/>
        <a:lstStyle/>
        <a:p>
          <a:endParaRPr lang="en-US"/>
        </a:p>
      </dgm:t>
    </dgm:pt>
    <dgm:pt modelId="{ACB84779-CF23-4692-9C8C-E0ACF96796A3}" type="sibTrans" cxnId="{98AF7D23-B5A4-47D3-B20A-BA69F3B5CC10}">
      <dgm:prSet/>
      <dgm:spPr/>
      <dgm:t>
        <a:bodyPr/>
        <a:lstStyle/>
        <a:p>
          <a:endParaRPr lang="en-US"/>
        </a:p>
      </dgm:t>
    </dgm:pt>
    <dgm:pt modelId="{AFEF5E70-FEEF-430D-8059-D1EF565907F3}">
      <dgm:prSet phldrT="[Text]" custT="1"/>
      <dgm:spPr/>
      <dgm:t>
        <a:bodyPr/>
        <a:lstStyle/>
        <a:p>
          <a:r>
            <a:rPr lang="en-US" sz="2000" b="0" i="0" dirty="0"/>
            <a:t>enforcing the law (infringement proceedings)</a:t>
          </a:r>
          <a:endParaRPr lang="en-US" sz="2000" b="0" dirty="0"/>
        </a:p>
      </dgm:t>
    </dgm:pt>
    <dgm:pt modelId="{88168415-A05B-4051-BD09-0BFF7A5464B5}" type="parTrans" cxnId="{4873337E-1657-4488-ADDA-494296692A6A}">
      <dgm:prSet/>
      <dgm:spPr/>
      <dgm:t>
        <a:bodyPr/>
        <a:lstStyle/>
        <a:p>
          <a:endParaRPr lang="en-US"/>
        </a:p>
      </dgm:t>
    </dgm:pt>
    <dgm:pt modelId="{BF4C98FA-676A-40A1-B2BE-A34DD69601C9}" type="sibTrans" cxnId="{4873337E-1657-4488-ADDA-494296692A6A}">
      <dgm:prSet/>
      <dgm:spPr/>
      <dgm:t>
        <a:bodyPr/>
        <a:lstStyle/>
        <a:p>
          <a:endParaRPr lang="en-US"/>
        </a:p>
      </dgm:t>
    </dgm:pt>
    <dgm:pt modelId="{F2A9BF2A-E4A5-4B11-B335-AEDC19D0FE3A}">
      <dgm:prSet phldrT="[Text]" custT="1"/>
      <dgm:spPr/>
      <dgm:t>
        <a:bodyPr/>
        <a:lstStyle/>
        <a:p>
          <a:r>
            <a:rPr lang="en-US" sz="2000" b="0" i="0" dirty="0"/>
            <a:t>annulling EU legal acts (actions for annulment)</a:t>
          </a:r>
          <a:endParaRPr lang="en-US" sz="2000" b="0" dirty="0"/>
        </a:p>
      </dgm:t>
    </dgm:pt>
    <dgm:pt modelId="{55486EE5-C8B3-4C21-9340-5CC2EDDDDC28}" type="parTrans" cxnId="{98E8FF03-95BD-462D-B3FE-1BABF57B95FE}">
      <dgm:prSet/>
      <dgm:spPr/>
      <dgm:t>
        <a:bodyPr/>
        <a:lstStyle/>
        <a:p>
          <a:endParaRPr lang="en-US"/>
        </a:p>
      </dgm:t>
    </dgm:pt>
    <dgm:pt modelId="{0843C2E4-2E5F-4486-B8A0-B748EF25AD2E}" type="sibTrans" cxnId="{98E8FF03-95BD-462D-B3FE-1BABF57B95FE}">
      <dgm:prSet/>
      <dgm:spPr/>
      <dgm:t>
        <a:bodyPr/>
        <a:lstStyle/>
        <a:p>
          <a:endParaRPr lang="en-US"/>
        </a:p>
      </dgm:t>
    </dgm:pt>
    <dgm:pt modelId="{DA4B4C5A-FD92-4BAD-BC07-7C4ACC022336}">
      <dgm:prSet phldrT="[Text]" custT="1"/>
      <dgm:spPr/>
      <dgm:t>
        <a:bodyPr/>
        <a:lstStyle/>
        <a:p>
          <a:r>
            <a:rPr lang="en-US" sz="2000" b="0" i="0" dirty="0"/>
            <a:t>ensuring the EU takes action (actions for failure to act) </a:t>
          </a:r>
          <a:endParaRPr lang="en-US" sz="2000" b="0" dirty="0"/>
        </a:p>
      </dgm:t>
    </dgm:pt>
    <dgm:pt modelId="{242E5820-0691-404C-9808-B97E6ED2163E}" type="parTrans" cxnId="{95CB78A9-9440-4633-A66A-7FCB81C02D18}">
      <dgm:prSet/>
      <dgm:spPr/>
      <dgm:t>
        <a:bodyPr/>
        <a:lstStyle/>
        <a:p>
          <a:endParaRPr lang="en-US"/>
        </a:p>
      </dgm:t>
    </dgm:pt>
    <dgm:pt modelId="{9FED3126-ADA6-4C2B-8809-12009E885C56}" type="sibTrans" cxnId="{95CB78A9-9440-4633-A66A-7FCB81C02D18}">
      <dgm:prSet/>
      <dgm:spPr/>
      <dgm:t>
        <a:bodyPr/>
        <a:lstStyle/>
        <a:p>
          <a:endParaRPr lang="en-US"/>
        </a:p>
      </dgm:t>
    </dgm:pt>
    <dgm:pt modelId="{5A5EC99B-6DA2-49F9-AECC-145BEF647C37}">
      <dgm:prSet phldrT="[Text]" custT="1"/>
      <dgm:spPr/>
      <dgm:t>
        <a:bodyPr/>
        <a:lstStyle/>
        <a:p>
          <a:r>
            <a:rPr lang="en-US" sz="2000" b="0" i="0" dirty="0"/>
            <a:t>sanctioning EU institutions (actions for damages)</a:t>
          </a:r>
          <a:endParaRPr lang="en-US" sz="2000" b="0" dirty="0"/>
        </a:p>
      </dgm:t>
    </dgm:pt>
    <dgm:pt modelId="{1F2AC0EF-FD0B-4053-901C-7034921CE1B6}" type="parTrans" cxnId="{F976A7F2-D442-4B79-8068-34E3D3198F9D}">
      <dgm:prSet/>
      <dgm:spPr/>
      <dgm:t>
        <a:bodyPr/>
        <a:lstStyle/>
        <a:p>
          <a:endParaRPr lang="en-US"/>
        </a:p>
      </dgm:t>
    </dgm:pt>
    <dgm:pt modelId="{9E70F171-B33B-4BF2-961C-F42AA9A70C39}" type="sibTrans" cxnId="{F976A7F2-D442-4B79-8068-34E3D3198F9D}">
      <dgm:prSet/>
      <dgm:spPr/>
      <dgm:t>
        <a:bodyPr/>
        <a:lstStyle/>
        <a:p>
          <a:endParaRPr lang="en-US"/>
        </a:p>
      </dgm:t>
    </dgm:pt>
    <dgm:pt modelId="{C8F3027F-1CD2-4E2A-8855-78297B14C4E1}" type="pres">
      <dgm:prSet presAssocID="{16154661-E975-4899-ADCA-18D5CF8A3085}" presName="linear" presStyleCnt="0">
        <dgm:presLayoutVars>
          <dgm:dir/>
          <dgm:animLvl val="lvl"/>
          <dgm:resizeHandles val="exact"/>
        </dgm:presLayoutVars>
      </dgm:prSet>
      <dgm:spPr/>
    </dgm:pt>
    <dgm:pt modelId="{9A4FAB36-F7FF-445D-948D-C8CE97DD3DF3}" type="pres">
      <dgm:prSet presAssocID="{22F9C79B-F3DF-46F6-8F80-12799DDD4A46}" presName="parentLin" presStyleCnt="0"/>
      <dgm:spPr/>
    </dgm:pt>
    <dgm:pt modelId="{D68B3A50-240E-425B-818A-68E370ED0ECF}" type="pres">
      <dgm:prSet presAssocID="{22F9C79B-F3DF-46F6-8F80-12799DDD4A46}" presName="parentLeftMargin" presStyleLbl="node1" presStyleIdx="0" presStyleCnt="5"/>
      <dgm:spPr/>
    </dgm:pt>
    <dgm:pt modelId="{3125D53E-375C-46BE-8EAB-0B770C41C024}" type="pres">
      <dgm:prSet presAssocID="{22F9C79B-F3DF-46F6-8F80-12799DDD4A46}" presName="parentText" presStyleLbl="node1" presStyleIdx="0" presStyleCnt="5">
        <dgm:presLayoutVars>
          <dgm:chMax val="0"/>
          <dgm:bulletEnabled val="1"/>
        </dgm:presLayoutVars>
      </dgm:prSet>
      <dgm:spPr/>
    </dgm:pt>
    <dgm:pt modelId="{5801E3D3-2538-4499-8D71-CAC01DE313AA}" type="pres">
      <dgm:prSet presAssocID="{22F9C79B-F3DF-46F6-8F80-12799DDD4A46}" presName="negativeSpace" presStyleCnt="0"/>
      <dgm:spPr/>
    </dgm:pt>
    <dgm:pt modelId="{3184E1A4-7D52-4DFC-B77C-4912485B7730}" type="pres">
      <dgm:prSet presAssocID="{22F9C79B-F3DF-46F6-8F80-12799DDD4A46}" presName="childText" presStyleLbl="conFgAcc1" presStyleIdx="0" presStyleCnt="5">
        <dgm:presLayoutVars>
          <dgm:bulletEnabled val="1"/>
        </dgm:presLayoutVars>
      </dgm:prSet>
      <dgm:spPr/>
    </dgm:pt>
    <dgm:pt modelId="{950C93FE-6E7E-4EC8-905F-219011AB0EFD}" type="pres">
      <dgm:prSet presAssocID="{ACB84779-CF23-4692-9C8C-E0ACF96796A3}" presName="spaceBetweenRectangles" presStyleCnt="0"/>
      <dgm:spPr/>
    </dgm:pt>
    <dgm:pt modelId="{B3B06428-8BEE-4724-AC76-A561FB685B7B}" type="pres">
      <dgm:prSet presAssocID="{AFEF5E70-FEEF-430D-8059-D1EF565907F3}" presName="parentLin" presStyleCnt="0"/>
      <dgm:spPr/>
    </dgm:pt>
    <dgm:pt modelId="{36FDD6AA-909D-4488-9500-8EFDEDCCAAD9}" type="pres">
      <dgm:prSet presAssocID="{AFEF5E70-FEEF-430D-8059-D1EF565907F3}" presName="parentLeftMargin" presStyleLbl="node1" presStyleIdx="0" presStyleCnt="5"/>
      <dgm:spPr/>
    </dgm:pt>
    <dgm:pt modelId="{851A2DA1-A548-459D-B48D-A1AB137FB474}" type="pres">
      <dgm:prSet presAssocID="{AFEF5E70-FEEF-430D-8059-D1EF565907F3}" presName="parentText" presStyleLbl="node1" presStyleIdx="1" presStyleCnt="5">
        <dgm:presLayoutVars>
          <dgm:chMax val="0"/>
          <dgm:bulletEnabled val="1"/>
        </dgm:presLayoutVars>
      </dgm:prSet>
      <dgm:spPr/>
    </dgm:pt>
    <dgm:pt modelId="{C6E40929-C3EC-4CA3-8ADE-55AA0D0E3709}" type="pres">
      <dgm:prSet presAssocID="{AFEF5E70-FEEF-430D-8059-D1EF565907F3}" presName="negativeSpace" presStyleCnt="0"/>
      <dgm:spPr/>
    </dgm:pt>
    <dgm:pt modelId="{EE503D5D-1DE3-4B63-B8C1-3DEE5B4F12C9}" type="pres">
      <dgm:prSet presAssocID="{AFEF5E70-FEEF-430D-8059-D1EF565907F3}" presName="childText" presStyleLbl="conFgAcc1" presStyleIdx="1" presStyleCnt="5">
        <dgm:presLayoutVars>
          <dgm:bulletEnabled val="1"/>
        </dgm:presLayoutVars>
      </dgm:prSet>
      <dgm:spPr/>
    </dgm:pt>
    <dgm:pt modelId="{326B7A63-B06C-4F58-913F-4AE6CC357E3E}" type="pres">
      <dgm:prSet presAssocID="{BF4C98FA-676A-40A1-B2BE-A34DD69601C9}" presName="spaceBetweenRectangles" presStyleCnt="0"/>
      <dgm:spPr/>
    </dgm:pt>
    <dgm:pt modelId="{DE6F20E0-2488-41EF-B1C4-D3B7DC062058}" type="pres">
      <dgm:prSet presAssocID="{F2A9BF2A-E4A5-4B11-B335-AEDC19D0FE3A}" presName="parentLin" presStyleCnt="0"/>
      <dgm:spPr/>
    </dgm:pt>
    <dgm:pt modelId="{C0C1CD43-CFE3-43C8-9B5E-068895BFCE9C}" type="pres">
      <dgm:prSet presAssocID="{F2A9BF2A-E4A5-4B11-B335-AEDC19D0FE3A}" presName="parentLeftMargin" presStyleLbl="node1" presStyleIdx="1" presStyleCnt="5"/>
      <dgm:spPr/>
    </dgm:pt>
    <dgm:pt modelId="{A5F65A31-FF76-452C-B7B4-ED69D68710F4}" type="pres">
      <dgm:prSet presAssocID="{F2A9BF2A-E4A5-4B11-B335-AEDC19D0FE3A}" presName="parentText" presStyleLbl="node1" presStyleIdx="2" presStyleCnt="5">
        <dgm:presLayoutVars>
          <dgm:chMax val="0"/>
          <dgm:bulletEnabled val="1"/>
        </dgm:presLayoutVars>
      </dgm:prSet>
      <dgm:spPr/>
    </dgm:pt>
    <dgm:pt modelId="{EC2CB292-DCDD-44E8-A496-F2241D4563F0}" type="pres">
      <dgm:prSet presAssocID="{F2A9BF2A-E4A5-4B11-B335-AEDC19D0FE3A}" presName="negativeSpace" presStyleCnt="0"/>
      <dgm:spPr/>
    </dgm:pt>
    <dgm:pt modelId="{ED781A7A-7037-496B-995E-8058D96346D1}" type="pres">
      <dgm:prSet presAssocID="{F2A9BF2A-E4A5-4B11-B335-AEDC19D0FE3A}" presName="childText" presStyleLbl="conFgAcc1" presStyleIdx="2" presStyleCnt="5">
        <dgm:presLayoutVars>
          <dgm:bulletEnabled val="1"/>
        </dgm:presLayoutVars>
      </dgm:prSet>
      <dgm:spPr/>
    </dgm:pt>
    <dgm:pt modelId="{C3394E62-5859-4251-A08F-8104FC70B408}" type="pres">
      <dgm:prSet presAssocID="{0843C2E4-2E5F-4486-B8A0-B748EF25AD2E}" presName="spaceBetweenRectangles" presStyleCnt="0"/>
      <dgm:spPr/>
    </dgm:pt>
    <dgm:pt modelId="{0103A95F-4E7E-46A2-AFE0-85E31AB389CD}" type="pres">
      <dgm:prSet presAssocID="{DA4B4C5A-FD92-4BAD-BC07-7C4ACC022336}" presName="parentLin" presStyleCnt="0"/>
      <dgm:spPr/>
    </dgm:pt>
    <dgm:pt modelId="{9CD91C0E-65E7-408A-9105-3CCFF957E0AD}" type="pres">
      <dgm:prSet presAssocID="{DA4B4C5A-FD92-4BAD-BC07-7C4ACC022336}" presName="parentLeftMargin" presStyleLbl="node1" presStyleIdx="2" presStyleCnt="5"/>
      <dgm:spPr/>
    </dgm:pt>
    <dgm:pt modelId="{C77466D4-D6B5-4E28-989C-FC33BBDFD464}" type="pres">
      <dgm:prSet presAssocID="{DA4B4C5A-FD92-4BAD-BC07-7C4ACC022336}" presName="parentText" presStyleLbl="node1" presStyleIdx="3" presStyleCnt="5">
        <dgm:presLayoutVars>
          <dgm:chMax val="0"/>
          <dgm:bulletEnabled val="1"/>
        </dgm:presLayoutVars>
      </dgm:prSet>
      <dgm:spPr/>
    </dgm:pt>
    <dgm:pt modelId="{3A0A37CC-75B1-44AF-93F6-F3BF01062C85}" type="pres">
      <dgm:prSet presAssocID="{DA4B4C5A-FD92-4BAD-BC07-7C4ACC022336}" presName="negativeSpace" presStyleCnt="0"/>
      <dgm:spPr/>
    </dgm:pt>
    <dgm:pt modelId="{A8A88693-2501-4D7D-805B-CE84ED51F264}" type="pres">
      <dgm:prSet presAssocID="{DA4B4C5A-FD92-4BAD-BC07-7C4ACC022336}" presName="childText" presStyleLbl="conFgAcc1" presStyleIdx="3" presStyleCnt="5">
        <dgm:presLayoutVars>
          <dgm:bulletEnabled val="1"/>
        </dgm:presLayoutVars>
      </dgm:prSet>
      <dgm:spPr/>
    </dgm:pt>
    <dgm:pt modelId="{DA0FDCAB-CBAE-418B-B2B4-B6CECDBCE5E9}" type="pres">
      <dgm:prSet presAssocID="{9FED3126-ADA6-4C2B-8809-12009E885C56}" presName="spaceBetweenRectangles" presStyleCnt="0"/>
      <dgm:spPr/>
    </dgm:pt>
    <dgm:pt modelId="{076DAC73-D471-48AC-BF6D-ABEC1CA9AEEB}" type="pres">
      <dgm:prSet presAssocID="{5A5EC99B-6DA2-49F9-AECC-145BEF647C37}" presName="parentLin" presStyleCnt="0"/>
      <dgm:spPr/>
    </dgm:pt>
    <dgm:pt modelId="{BC015D7F-7452-4833-86AA-52C539A5FA59}" type="pres">
      <dgm:prSet presAssocID="{5A5EC99B-6DA2-49F9-AECC-145BEF647C37}" presName="parentLeftMargin" presStyleLbl="node1" presStyleIdx="3" presStyleCnt="5"/>
      <dgm:spPr/>
    </dgm:pt>
    <dgm:pt modelId="{D2A42E26-7221-4FCC-B7E3-8DC957C89749}" type="pres">
      <dgm:prSet presAssocID="{5A5EC99B-6DA2-49F9-AECC-145BEF647C37}" presName="parentText" presStyleLbl="node1" presStyleIdx="4" presStyleCnt="5">
        <dgm:presLayoutVars>
          <dgm:chMax val="0"/>
          <dgm:bulletEnabled val="1"/>
        </dgm:presLayoutVars>
      </dgm:prSet>
      <dgm:spPr/>
    </dgm:pt>
    <dgm:pt modelId="{63DA66DB-AF88-410C-9EE9-63C1B7B59AC1}" type="pres">
      <dgm:prSet presAssocID="{5A5EC99B-6DA2-49F9-AECC-145BEF647C37}" presName="negativeSpace" presStyleCnt="0"/>
      <dgm:spPr/>
    </dgm:pt>
    <dgm:pt modelId="{208EDDBD-FB9B-40A5-B831-F3E574336F7B}" type="pres">
      <dgm:prSet presAssocID="{5A5EC99B-6DA2-49F9-AECC-145BEF647C37}" presName="childText" presStyleLbl="conFgAcc1" presStyleIdx="4" presStyleCnt="5">
        <dgm:presLayoutVars>
          <dgm:bulletEnabled val="1"/>
        </dgm:presLayoutVars>
      </dgm:prSet>
      <dgm:spPr/>
    </dgm:pt>
  </dgm:ptLst>
  <dgm:cxnLst>
    <dgm:cxn modelId="{98E8FF03-95BD-462D-B3FE-1BABF57B95FE}" srcId="{16154661-E975-4899-ADCA-18D5CF8A3085}" destId="{F2A9BF2A-E4A5-4B11-B335-AEDC19D0FE3A}" srcOrd="2" destOrd="0" parTransId="{55486EE5-C8B3-4C21-9340-5CC2EDDDDC28}" sibTransId="{0843C2E4-2E5F-4486-B8A0-B748EF25AD2E}"/>
    <dgm:cxn modelId="{04683214-2512-4DB1-B182-6E89AE84FDA3}" type="presOf" srcId="{22F9C79B-F3DF-46F6-8F80-12799DDD4A46}" destId="{D68B3A50-240E-425B-818A-68E370ED0ECF}" srcOrd="0" destOrd="0" presId="urn:microsoft.com/office/officeart/2005/8/layout/list1"/>
    <dgm:cxn modelId="{98AF7D23-B5A4-47D3-B20A-BA69F3B5CC10}" srcId="{16154661-E975-4899-ADCA-18D5CF8A3085}" destId="{22F9C79B-F3DF-46F6-8F80-12799DDD4A46}" srcOrd="0" destOrd="0" parTransId="{B99A72E5-B188-48F9-A264-DDF7640679E7}" sibTransId="{ACB84779-CF23-4692-9C8C-E0ACF96796A3}"/>
    <dgm:cxn modelId="{B3A22226-B484-41DE-81D8-8E0BBF40B1E0}" type="presOf" srcId="{DA4B4C5A-FD92-4BAD-BC07-7C4ACC022336}" destId="{9CD91C0E-65E7-408A-9105-3CCFF957E0AD}" srcOrd="0" destOrd="0" presId="urn:microsoft.com/office/officeart/2005/8/layout/list1"/>
    <dgm:cxn modelId="{C24C6C39-CCF5-4215-95BF-54FD3EFCC6CA}" type="presOf" srcId="{5A5EC99B-6DA2-49F9-AECC-145BEF647C37}" destId="{D2A42E26-7221-4FCC-B7E3-8DC957C89749}" srcOrd="1" destOrd="0" presId="urn:microsoft.com/office/officeart/2005/8/layout/list1"/>
    <dgm:cxn modelId="{D326666F-0500-4AD0-A09E-17C5FE4CCB1B}" type="presOf" srcId="{22F9C79B-F3DF-46F6-8F80-12799DDD4A46}" destId="{3125D53E-375C-46BE-8EAB-0B770C41C024}" srcOrd="1" destOrd="0" presId="urn:microsoft.com/office/officeart/2005/8/layout/list1"/>
    <dgm:cxn modelId="{86305872-2C10-4998-B214-15F341FF92B6}" type="presOf" srcId="{AFEF5E70-FEEF-430D-8059-D1EF565907F3}" destId="{36FDD6AA-909D-4488-9500-8EFDEDCCAAD9}" srcOrd="0" destOrd="0" presId="urn:microsoft.com/office/officeart/2005/8/layout/list1"/>
    <dgm:cxn modelId="{FE319175-02F3-48CA-841B-8094C4ECC586}" type="presOf" srcId="{16154661-E975-4899-ADCA-18D5CF8A3085}" destId="{C8F3027F-1CD2-4E2A-8855-78297B14C4E1}" srcOrd="0" destOrd="0" presId="urn:microsoft.com/office/officeart/2005/8/layout/list1"/>
    <dgm:cxn modelId="{88F1F576-71F2-43B5-9C3D-BEB49190BA60}" type="presOf" srcId="{DA4B4C5A-FD92-4BAD-BC07-7C4ACC022336}" destId="{C77466D4-D6B5-4E28-989C-FC33BBDFD464}" srcOrd="1" destOrd="0" presId="urn:microsoft.com/office/officeart/2005/8/layout/list1"/>
    <dgm:cxn modelId="{4873337E-1657-4488-ADDA-494296692A6A}" srcId="{16154661-E975-4899-ADCA-18D5CF8A3085}" destId="{AFEF5E70-FEEF-430D-8059-D1EF565907F3}" srcOrd="1" destOrd="0" parTransId="{88168415-A05B-4051-BD09-0BFF7A5464B5}" sibTransId="{BF4C98FA-676A-40A1-B2BE-A34DD69601C9}"/>
    <dgm:cxn modelId="{95CB78A9-9440-4633-A66A-7FCB81C02D18}" srcId="{16154661-E975-4899-ADCA-18D5CF8A3085}" destId="{DA4B4C5A-FD92-4BAD-BC07-7C4ACC022336}" srcOrd="3" destOrd="0" parTransId="{242E5820-0691-404C-9808-B97E6ED2163E}" sibTransId="{9FED3126-ADA6-4C2B-8809-12009E885C56}"/>
    <dgm:cxn modelId="{A9DC3DB6-D60F-458F-A519-E43F10BFFB3D}" type="presOf" srcId="{5A5EC99B-6DA2-49F9-AECC-145BEF647C37}" destId="{BC015D7F-7452-4833-86AA-52C539A5FA59}" srcOrd="0" destOrd="0" presId="urn:microsoft.com/office/officeart/2005/8/layout/list1"/>
    <dgm:cxn modelId="{B65F10C0-EF7F-4FAC-8F60-4F1202B0448B}" type="presOf" srcId="{AFEF5E70-FEEF-430D-8059-D1EF565907F3}" destId="{851A2DA1-A548-459D-B48D-A1AB137FB474}" srcOrd="1" destOrd="0" presId="urn:microsoft.com/office/officeart/2005/8/layout/list1"/>
    <dgm:cxn modelId="{9E8F73DF-A9EF-4E93-93C8-BF07FA300080}" type="presOf" srcId="{F2A9BF2A-E4A5-4B11-B335-AEDC19D0FE3A}" destId="{C0C1CD43-CFE3-43C8-9B5E-068895BFCE9C}" srcOrd="0" destOrd="0" presId="urn:microsoft.com/office/officeart/2005/8/layout/list1"/>
    <dgm:cxn modelId="{F35517E9-8240-487C-95F2-B9BEA9C3E7AB}" type="presOf" srcId="{F2A9BF2A-E4A5-4B11-B335-AEDC19D0FE3A}" destId="{A5F65A31-FF76-452C-B7B4-ED69D68710F4}" srcOrd="1" destOrd="0" presId="urn:microsoft.com/office/officeart/2005/8/layout/list1"/>
    <dgm:cxn modelId="{F976A7F2-D442-4B79-8068-34E3D3198F9D}" srcId="{16154661-E975-4899-ADCA-18D5CF8A3085}" destId="{5A5EC99B-6DA2-49F9-AECC-145BEF647C37}" srcOrd="4" destOrd="0" parTransId="{1F2AC0EF-FD0B-4053-901C-7034921CE1B6}" sibTransId="{9E70F171-B33B-4BF2-961C-F42AA9A70C39}"/>
    <dgm:cxn modelId="{CD43C31A-37BE-48FC-8428-16E4E5291368}" type="presParOf" srcId="{C8F3027F-1CD2-4E2A-8855-78297B14C4E1}" destId="{9A4FAB36-F7FF-445D-948D-C8CE97DD3DF3}" srcOrd="0" destOrd="0" presId="urn:microsoft.com/office/officeart/2005/8/layout/list1"/>
    <dgm:cxn modelId="{0F04D0DE-E5C0-4389-A9B1-EEF764CB415C}" type="presParOf" srcId="{9A4FAB36-F7FF-445D-948D-C8CE97DD3DF3}" destId="{D68B3A50-240E-425B-818A-68E370ED0ECF}" srcOrd="0" destOrd="0" presId="urn:microsoft.com/office/officeart/2005/8/layout/list1"/>
    <dgm:cxn modelId="{625B53C5-5D20-458F-BF00-9551C3F18508}" type="presParOf" srcId="{9A4FAB36-F7FF-445D-948D-C8CE97DD3DF3}" destId="{3125D53E-375C-46BE-8EAB-0B770C41C024}" srcOrd="1" destOrd="0" presId="urn:microsoft.com/office/officeart/2005/8/layout/list1"/>
    <dgm:cxn modelId="{3137F746-F9A7-4329-9461-0E1F2A362764}" type="presParOf" srcId="{C8F3027F-1CD2-4E2A-8855-78297B14C4E1}" destId="{5801E3D3-2538-4499-8D71-CAC01DE313AA}" srcOrd="1" destOrd="0" presId="urn:microsoft.com/office/officeart/2005/8/layout/list1"/>
    <dgm:cxn modelId="{3BF38876-B2B1-4D7B-BD51-FB0D3854BCE6}" type="presParOf" srcId="{C8F3027F-1CD2-4E2A-8855-78297B14C4E1}" destId="{3184E1A4-7D52-4DFC-B77C-4912485B7730}" srcOrd="2" destOrd="0" presId="urn:microsoft.com/office/officeart/2005/8/layout/list1"/>
    <dgm:cxn modelId="{89BDF3FD-2554-4317-9FD5-DCAE3D6F9D3B}" type="presParOf" srcId="{C8F3027F-1CD2-4E2A-8855-78297B14C4E1}" destId="{950C93FE-6E7E-4EC8-905F-219011AB0EFD}" srcOrd="3" destOrd="0" presId="urn:microsoft.com/office/officeart/2005/8/layout/list1"/>
    <dgm:cxn modelId="{BCF54A71-6EC3-4840-9C36-BA3FB684F580}" type="presParOf" srcId="{C8F3027F-1CD2-4E2A-8855-78297B14C4E1}" destId="{B3B06428-8BEE-4724-AC76-A561FB685B7B}" srcOrd="4" destOrd="0" presId="urn:microsoft.com/office/officeart/2005/8/layout/list1"/>
    <dgm:cxn modelId="{0F2A73FD-6152-4344-9938-2FEA42EDA98D}" type="presParOf" srcId="{B3B06428-8BEE-4724-AC76-A561FB685B7B}" destId="{36FDD6AA-909D-4488-9500-8EFDEDCCAAD9}" srcOrd="0" destOrd="0" presId="urn:microsoft.com/office/officeart/2005/8/layout/list1"/>
    <dgm:cxn modelId="{E0245C0C-E18A-4210-BCBC-EF1E60A2E98B}" type="presParOf" srcId="{B3B06428-8BEE-4724-AC76-A561FB685B7B}" destId="{851A2DA1-A548-459D-B48D-A1AB137FB474}" srcOrd="1" destOrd="0" presId="urn:microsoft.com/office/officeart/2005/8/layout/list1"/>
    <dgm:cxn modelId="{FB890062-3B5A-4411-9A18-3A866D3EFE7A}" type="presParOf" srcId="{C8F3027F-1CD2-4E2A-8855-78297B14C4E1}" destId="{C6E40929-C3EC-4CA3-8ADE-55AA0D0E3709}" srcOrd="5" destOrd="0" presId="urn:microsoft.com/office/officeart/2005/8/layout/list1"/>
    <dgm:cxn modelId="{64987891-2713-449A-BDE8-8F3748DEA745}" type="presParOf" srcId="{C8F3027F-1CD2-4E2A-8855-78297B14C4E1}" destId="{EE503D5D-1DE3-4B63-B8C1-3DEE5B4F12C9}" srcOrd="6" destOrd="0" presId="urn:microsoft.com/office/officeart/2005/8/layout/list1"/>
    <dgm:cxn modelId="{C75B479F-AE83-4517-A493-4B9F92E5D91B}" type="presParOf" srcId="{C8F3027F-1CD2-4E2A-8855-78297B14C4E1}" destId="{326B7A63-B06C-4F58-913F-4AE6CC357E3E}" srcOrd="7" destOrd="0" presId="urn:microsoft.com/office/officeart/2005/8/layout/list1"/>
    <dgm:cxn modelId="{33978CD3-72BB-496D-8AB9-A2921265E5C7}" type="presParOf" srcId="{C8F3027F-1CD2-4E2A-8855-78297B14C4E1}" destId="{DE6F20E0-2488-41EF-B1C4-D3B7DC062058}" srcOrd="8" destOrd="0" presId="urn:microsoft.com/office/officeart/2005/8/layout/list1"/>
    <dgm:cxn modelId="{E1009E2D-5795-471E-BF7F-A438BA3649B3}" type="presParOf" srcId="{DE6F20E0-2488-41EF-B1C4-D3B7DC062058}" destId="{C0C1CD43-CFE3-43C8-9B5E-068895BFCE9C}" srcOrd="0" destOrd="0" presId="urn:microsoft.com/office/officeart/2005/8/layout/list1"/>
    <dgm:cxn modelId="{63E481F6-4C13-4596-B0A3-A5E450B526C5}" type="presParOf" srcId="{DE6F20E0-2488-41EF-B1C4-D3B7DC062058}" destId="{A5F65A31-FF76-452C-B7B4-ED69D68710F4}" srcOrd="1" destOrd="0" presId="urn:microsoft.com/office/officeart/2005/8/layout/list1"/>
    <dgm:cxn modelId="{32E7D195-1ABF-4044-8E7A-F338D377C88A}" type="presParOf" srcId="{C8F3027F-1CD2-4E2A-8855-78297B14C4E1}" destId="{EC2CB292-DCDD-44E8-A496-F2241D4563F0}" srcOrd="9" destOrd="0" presId="urn:microsoft.com/office/officeart/2005/8/layout/list1"/>
    <dgm:cxn modelId="{9CC4184E-99D1-4278-ADFE-D1F45EB762BB}" type="presParOf" srcId="{C8F3027F-1CD2-4E2A-8855-78297B14C4E1}" destId="{ED781A7A-7037-496B-995E-8058D96346D1}" srcOrd="10" destOrd="0" presId="urn:microsoft.com/office/officeart/2005/8/layout/list1"/>
    <dgm:cxn modelId="{E43B705D-8B97-4569-B45E-3267558DBDEC}" type="presParOf" srcId="{C8F3027F-1CD2-4E2A-8855-78297B14C4E1}" destId="{C3394E62-5859-4251-A08F-8104FC70B408}" srcOrd="11" destOrd="0" presId="urn:microsoft.com/office/officeart/2005/8/layout/list1"/>
    <dgm:cxn modelId="{27927248-B0AE-4859-ACA2-17258A67BA2B}" type="presParOf" srcId="{C8F3027F-1CD2-4E2A-8855-78297B14C4E1}" destId="{0103A95F-4E7E-46A2-AFE0-85E31AB389CD}" srcOrd="12" destOrd="0" presId="urn:microsoft.com/office/officeart/2005/8/layout/list1"/>
    <dgm:cxn modelId="{F80FEC68-A12E-4FDE-8147-2947CECCFE33}" type="presParOf" srcId="{0103A95F-4E7E-46A2-AFE0-85E31AB389CD}" destId="{9CD91C0E-65E7-408A-9105-3CCFF957E0AD}" srcOrd="0" destOrd="0" presId="urn:microsoft.com/office/officeart/2005/8/layout/list1"/>
    <dgm:cxn modelId="{8F95ECD8-21D9-4896-A4CD-FFD0C3C8B652}" type="presParOf" srcId="{0103A95F-4E7E-46A2-AFE0-85E31AB389CD}" destId="{C77466D4-D6B5-4E28-989C-FC33BBDFD464}" srcOrd="1" destOrd="0" presId="urn:microsoft.com/office/officeart/2005/8/layout/list1"/>
    <dgm:cxn modelId="{925B81BA-747F-411C-84F9-2C8B6DE4C9C8}" type="presParOf" srcId="{C8F3027F-1CD2-4E2A-8855-78297B14C4E1}" destId="{3A0A37CC-75B1-44AF-93F6-F3BF01062C85}" srcOrd="13" destOrd="0" presId="urn:microsoft.com/office/officeart/2005/8/layout/list1"/>
    <dgm:cxn modelId="{CF9E1AC9-D57C-4F11-A4D4-3D3D5E5CD743}" type="presParOf" srcId="{C8F3027F-1CD2-4E2A-8855-78297B14C4E1}" destId="{A8A88693-2501-4D7D-805B-CE84ED51F264}" srcOrd="14" destOrd="0" presId="urn:microsoft.com/office/officeart/2005/8/layout/list1"/>
    <dgm:cxn modelId="{0F563A25-B731-4ACC-BB20-9FEF11BEFB5E}" type="presParOf" srcId="{C8F3027F-1CD2-4E2A-8855-78297B14C4E1}" destId="{DA0FDCAB-CBAE-418B-B2B4-B6CECDBCE5E9}" srcOrd="15" destOrd="0" presId="urn:microsoft.com/office/officeart/2005/8/layout/list1"/>
    <dgm:cxn modelId="{30EDCDA7-299B-4D04-9A37-E0A230F9A9A6}" type="presParOf" srcId="{C8F3027F-1CD2-4E2A-8855-78297B14C4E1}" destId="{076DAC73-D471-48AC-BF6D-ABEC1CA9AEEB}" srcOrd="16" destOrd="0" presId="urn:microsoft.com/office/officeart/2005/8/layout/list1"/>
    <dgm:cxn modelId="{23D7169F-EC5F-4F2B-83B0-7641741A4241}" type="presParOf" srcId="{076DAC73-D471-48AC-BF6D-ABEC1CA9AEEB}" destId="{BC015D7F-7452-4833-86AA-52C539A5FA59}" srcOrd="0" destOrd="0" presId="urn:microsoft.com/office/officeart/2005/8/layout/list1"/>
    <dgm:cxn modelId="{5E6B10AE-A418-4D85-8C0D-9A315F0494FD}" type="presParOf" srcId="{076DAC73-D471-48AC-BF6D-ABEC1CA9AEEB}" destId="{D2A42E26-7221-4FCC-B7E3-8DC957C89749}" srcOrd="1" destOrd="0" presId="urn:microsoft.com/office/officeart/2005/8/layout/list1"/>
    <dgm:cxn modelId="{BB04D319-FAFE-43BD-B4D2-6B7A5EEF9B0D}" type="presParOf" srcId="{C8F3027F-1CD2-4E2A-8855-78297B14C4E1}" destId="{63DA66DB-AF88-410C-9EE9-63C1B7B59AC1}" srcOrd="17" destOrd="0" presId="urn:microsoft.com/office/officeart/2005/8/layout/list1"/>
    <dgm:cxn modelId="{E5B978EA-8043-4CE6-8914-F45C55C28AD6}" type="presParOf" srcId="{C8F3027F-1CD2-4E2A-8855-78297B14C4E1}" destId="{208EDDBD-FB9B-40A5-B831-F3E574336F7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CF8008-3C04-4116-9DDE-518C6BDCE69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91B451D-F5CE-470C-9E5D-AB9E1DA42AE0}">
      <dgm:prSet phldrT="[Text]"/>
      <dgm:spPr/>
      <dgm:t>
        <a:bodyPr/>
        <a:lstStyle/>
        <a:p>
          <a:r>
            <a:rPr lang="en-US" dirty="0"/>
            <a:t>CJEU</a:t>
          </a:r>
        </a:p>
      </dgm:t>
    </dgm:pt>
    <dgm:pt modelId="{252D03C4-74DB-48A8-972B-09F05161B488}" type="parTrans" cxnId="{812354B4-5377-4D0E-804A-47E46FA4BAD6}">
      <dgm:prSet/>
      <dgm:spPr/>
      <dgm:t>
        <a:bodyPr/>
        <a:lstStyle/>
        <a:p>
          <a:endParaRPr lang="en-US"/>
        </a:p>
      </dgm:t>
    </dgm:pt>
    <dgm:pt modelId="{6FD60E2D-5331-422D-8A64-76EF247BB448}" type="sibTrans" cxnId="{812354B4-5377-4D0E-804A-47E46FA4BAD6}">
      <dgm:prSet/>
      <dgm:spPr/>
      <dgm:t>
        <a:bodyPr/>
        <a:lstStyle/>
        <a:p>
          <a:endParaRPr lang="en-US"/>
        </a:p>
      </dgm:t>
    </dgm:pt>
    <dgm:pt modelId="{B0B04530-2797-48A6-962B-E0D98D092B54}">
      <dgm:prSet phldrT="[Text]" custT="1"/>
      <dgm:spPr/>
      <dgm:t>
        <a:bodyPr/>
        <a:lstStyle/>
        <a:p>
          <a:pPr>
            <a:buFont typeface="Arial" panose="020B0604020202020204" pitchFamily="34" charset="0"/>
            <a:buChar char="•"/>
          </a:pPr>
          <a:r>
            <a:rPr lang="en-US" sz="2000" b="0" i="0" dirty="0"/>
            <a:t>Court of Justice – deals with requests for preliminary rulings from national courts, certain actions for annulment and appeals.</a:t>
          </a:r>
          <a:endParaRPr lang="en-US" sz="2000" dirty="0"/>
        </a:p>
      </dgm:t>
    </dgm:pt>
    <dgm:pt modelId="{63F7CD16-0313-4D52-A8BC-0AE4A712634E}" type="parTrans" cxnId="{DA99AFA0-B720-4466-AE3F-D3F118B9DF77}">
      <dgm:prSet/>
      <dgm:spPr/>
      <dgm:t>
        <a:bodyPr/>
        <a:lstStyle/>
        <a:p>
          <a:endParaRPr lang="en-US"/>
        </a:p>
      </dgm:t>
    </dgm:pt>
    <dgm:pt modelId="{47777755-8EF9-41F7-9A6D-6469A82846C3}" type="sibTrans" cxnId="{DA99AFA0-B720-4466-AE3F-D3F118B9DF77}">
      <dgm:prSet/>
      <dgm:spPr/>
      <dgm:t>
        <a:bodyPr/>
        <a:lstStyle/>
        <a:p>
          <a:endParaRPr lang="en-US"/>
        </a:p>
      </dgm:t>
    </dgm:pt>
    <dgm:pt modelId="{87B2DC2B-45AA-4E8A-9648-44D8E085EC4A}">
      <dgm:prSet phldrT="[Text]" custT="1"/>
      <dgm:spPr/>
      <dgm:t>
        <a:bodyPr/>
        <a:lstStyle/>
        <a:p>
          <a:pPr>
            <a:buFont typeface="Arial" panose="020B0604020202020204" pitchFamily="34" charset="0"/>
            <a:buChar char="•"/>
          </a:pPr>
          <a:r>
            <a:rPr lang="en-US" sz="2000" b="0" i="0" dirty="0"/>
            <a:t>General Court – rules on actions for annulment brought by individuals, companies and, in some cases, EU governments. In practice, this means that this court deals mainly with competition law, State aid, trade, agriculture, trade marks.</a:t>
          </a:r>
          <a:endParaRPr lang="en-US" sz="2000" dirty="0"/>
        </a:p>
      </dgm:t>
    </dgm:pt>
    <dgm:pt modelId="{76559F36-57BF-4DAB-BE87-2FF017934B44}" type="parTrans" cxnId="{803C9EC2-3C3E-4559-B420-DD96BCCADC0A}">
      <dgm:prSet/>
      <dgm:spPr/>
      <dgm:t>
        <a:bodyPr/>
        <a:lstStyle/>
        <a:p>
          <a:endParaRPr lang="en-US"/>
        </a:p>
      </dgm:t>
    </dgm:pt>
    <dgm:pt modelId="{D1C19AFB-E5B3-4456-9F15-BD799D9C4442}" type="sibTrans" cxnId="{803C9EC2-3C3E-4559-B420-DD96BCCADC0A}">
      <dgm:prSet/>
      <dgm:spPr/>
      <dgm:t>
        <a:bodyPr/>
        <a:lstStyle/>
        <a:p>
          <a:endParaRPr lang="en-US"/>
        </a:p>
      </dgm:t>
    </dgm:pt>
    <dgm:pt modelId="{1A02F35D-DC48-4D6F-AC82-338547A9A238}" type="pres">
      <dgm:prSet presAssocID="{E0CF8008-3C04-4116-9DDE-518C6BDCE693}" presName="Name0" presStyleCnt="0">
        <dgm:presLayoutVars>
          <dgm:chPref val="1"/>
          <dgm:dir/>
          <dgm:animOne val="branch"/>
          <dgm:animLvl val="lvl"/>
          <dgm:resizeHandles val="exact"/>
        </dgm:presLayoutVars>
      </dgm:prSet>
      <dgm:spPr/>
    </dgm:pt>
    <dgm:pt modelId="{A087D09E-FF50-4148-8629-242D46B3CBE0}" type="pres">
      <dgm:prSet presAssocID="{C91B451D-F5CE-470C-9E5D-AB9E1DA42AE0}" presName="root1" presStyleCnt="0"/>
      <dgm:spPr/>
    </dgm:pt>
    <dgm:pt modelId="{C7C495E7-3C54-4B8A-9932-5E042C6E07BE}" type="pres">
      <dgm:prSet presAssocID="{C91B451D-F5CE-470C-9E5D-AB9E1DA42AE0}" presName="LevelOneTextNode" presStyleLbl="node0" presStyleIdx="0" presStyleCnt="1">
        <dgm:presLayoutVars>
          <dgm:chPref val="3"/>
        </dgm:presLayoutVars>
      </dgm:prSet>
      <dgm:spPr/>
    </dgm:pt>
    <dgm:pt modelId="{450BE395-91E2-4998-8534-0697D050B200}" type="pres">
      <dgm:prSet presAssocID="{C91B451D-F5CE-470C-9E5D-AB9E1DA42AE0}" presName="level2hierChild" presStyleCnt="0"/>
      <dgm:spPr/>
    </dgm:pt>
    <dgm:pt modelId="{ED5EFE46-88C3-4A02-A3FD-557FB61C3BF9}" type="pres">
      <dgm:prSet presAssocID="{63F7CD16-0313-4D52-A8BC-0AE4A712634E}" presName="conn2-1" presStyleLbl="parChTrans1D2" presStyleIdx="0" presStyleCnt="2"/>
      <dgm:spPr/>
    </dgm:pt>
    <dgm:pt modelId="{144FA74B-3204-4878-8736-25412E484EDD}" type="pres">
      <dgm:prSet presAssocID="{63F7CD16-0313-4D52-A8BC-0AE4A712634E}" presName="connTx" presStyleLbl="parChTrans1D2" presStyleIdx="0" presStyleCnt="2"/>
      <dgm:spPr/>
    </dgm:pt>
    <dgm:pt modelId="{002E8EEC-9832-4252-8C57-E1B3802E068D}" type="pres">
      <dgm:prSet presAssocID="{B0B04530-2797-48A6-962B-E0D98D092B54}" presName="root2" presStyleCnt="0"/>
      <dgm:spPr/>
    </dgm:pt>
    <dgm:pt modelId="{201465C2-0956-45F7-A599-A0C997429C6C}" type="pres">
      <dgm:prSet presAssocID="{B0B04530-2797-48A6-962B-E0D98D092B54}" presName="LevelTwoTextNode" presStyleLbl="node2" presStyleIdx="0" presStyleCnt="2" custScaleX="212350" custScaleY="210323">
        <dgm:presLayoutVars>
          <dgm:chPref val="3"/>
        </dgm:presLayoutVars>
      </dgm:prSet>
      <dgm:spPr/>
    </dgm:pt>
    <dgm:pt modelId="{0E11EF03-085E-4795-83CF-4F78D17DEBF6}" type="pres">
      <dgm:prSet presAssocID="{B0B04530-2797-48A6-962B-E0D98D092B54}" presName="level3hierChild" presStyleCnt="0"/>
      <dgm:spPr/>
    </dgm:pt>
    <dgm:pt modelId="{72EE4F71-97F4-480C-8138-CF35260CA97D}" type="pres">
      <dgm:prSet presAssocID="{76559F36-57BF-4DAB-BE87-2FF017934B44}" presName="conn2-1" presStyleLbl="parChTrans1D2" presStyleIdx="1" presStyleCnt="2"/>
      <dgm:spPr/>
    </dgm:pt>
    <dgm:pt modelId="{F742104F-68BC-4D09-A763-3D720B36A552}" type="pres">
      <dgm:prSet presAssocID="{76559F36-57BF-4DAB-BE87-2FF017934B44}" presName="connTx" presStyleLbl="parChTrans1D2" presStyleIdx="1" presStyleCnt="2"/>
      <dgm:spPr/>
    </dgm:pt>
    <dgm:pt modelId="{77760DF3-993A-4E4D-9C85-3E2E8CBE67E7}" type="pres">
      <dgm:prSet presAssocID="{87B2DC2B-45AA-4E8A-9648-44D8E085EC4A}" presName="root2" presStyleCnt="0"/>
      <dgm:spPr/>
    </dgm:pt>
    <dgm:pt modelId="{8C3CA4F0-52E9-420F-AA16-AA8E41F01B15}" type="pres">
      <dgm:prSet presAssocID="{87B2DC2B-45AA-4E8A-9648-44D8E085EC4A}" presName="LevelTwoTextNode" presStyleLbl="node2" presStyleIdx="1" presStyleCnt="2" custScaleX="213916" custScaleY="183946">
        <dgm:presLayoutVars>
          <dgm:chPref val="3"/>
        </dgm:presLayoutVars>
      </dgm:prSet>
      <dgm:spPr/>
    </dgm:pt>
    <dgm:pt modelId="{D5E032E5-5EC6-4CDB-B925-BB25EFD97FFC}" type="pres">
      <dgm:prSet presAssocID="{87B2DC2B-45AA-4E8A-9648-44D8E085EC4A}" presName="level3hierChild" presStyleCnt="0"/>
      <dgm:spPr/>
    </dgm:pt>
  </dgm:ptLst>
  <dgm:cxnLst>
    <dgm:cxn modelId="{395E5E11-4A66-4606-ADC0-AD345DCF7C81}" type="presOf" srcId="{C91B451D-F5CE-470C-9E5D-AB9E1DA42AE0}" destId="{C7C495E7-3C54-4B8A-9932-5E042C6E07BE}" srcOrd="0" destOrd="0" presId="urn:microsoft.com/office/officeart/2008/layout/HorizontalMultiLevelHierarchy"/>
    <dgm:cxn modelId="{480D2915-FE82-4BDD-89AF-FA44368D6FD0}" type="presOf" srcId="{63F7CD16-0313-4D52-A8BC-0AE4A712634E}" destId="{ED5EFE46-88C3-4A02-A3FD-557FB61C3BF9}" srcOrd="0" destOrd="0" presId="urn:microsoft.com/office/officeart/2008/layout/HorizontalMultiLevelHierarchy"/>
    <dgm:cxn modelId="{E6CC6232-A30D-4A90-A684-93DD396D5C1B}" type="presOf" srcId="{76559F36-57BF-4DAB-BE87-2FF017934B44}" destId="{F742104F-68BC-4D09-A763-3D720B36A552}" srcOrd="1" destOrd="0" presId="urn:microsoft.com/office/officeart/2008/layout/HorizontalMultiLevelHierarchy"/>
    <dgm:cxn modelId="{67586D73-3286-4B82-B1C9-0F50A647C181}" type="presOf" srcId="{63F7CD16-0313-4D52-A8BC-0AE4A712634E}" destId="{144FA74B-3204-4878-8736-25412E484EDD}" srcOrd="1" destOrd="0" presId="urn:microsoft.com/office/officeart/2008/layout/HorizontalMultiLevelHierarchy"/>
    <dgm:cxn modelId="{298B767A-C967-480A-AE6A-11CCE955D281}" type="presOf" srcId="{E0CF8008-3C04-4116-9DDE-518C6BDCE693}" destId="{1A02F35D-DC48-4D6F-AC82-338547A9A238}" srcOrd="0" destOrd="0" presId="urn:microsoft.com/office/officeart/2008/layout/HorizontalMultiLevelHierarchy"/>
    <dgm:cxn modelId="{DA99AFA0-B720-4466-AE3F-D3F118B9DF77}" srcId="{C91B451D-F5CE-470C-9E5D-AB9E1DA42AE0}" destId="{B0B04530-2797-48A6-962B-E0D98D092B54}" srcOrd="0" destOrd="0" parTransId="{63F7CD16-0313-4D52-A8BC-0AE4A712634E}" sibTransId="{47777755-8EF9-41F7-9A6D-6469A82846C3}"/>
    <dgm:cxn modelId="{812354B4-5377-4D0E-804A-47E46FA4BAD6}" srcId="{E0CF8008-3C04-4116-9DDE-518C6BDCE693}" destId="{C91B451D-F5CE-470C-9E5D-AB9E1DA42AE0}" srcOrd="0" destOrd="0" parTransId="{252D03C4-74DB-48A8-972B-09F05161B488}" sibTransId="{6FD60E2D-5331-422D-8A64-76EF247BB448}"/>
    <dgm:cxn modelId="{803C9EC2-3C3E-4559-B420-DD96BCCADC0A}" srcId="{C91B451D-F5CE-470C-9E5D-AB9E1DA42AE0}" destId="{87B2DC2B-45AA-4E8A-9648-44D8E085EC4A}" srcOrd="1" destOrd="0" parTransId="{76559F36-57BF-4DAB-BE87-2FF017934B44}" sibTransId="{D1C19AFB-E5B3-4456-9F15-BD799D9C4442}"/>
    <dgm:cxn modelId="{F1DD21D3-B1DE-4167-A8E2-FBDB401D04B1}" type="presOf" srcId="{B0B04530-2797-48A6-962B-E0D98D092B54}" destId="{201465C2-0956-45F7-A599-A0C997429C6C}" srcOrd="0" destOrd="0" presId="urn:microsoft.com/office/officeart/2008/layout/HorizontalMultiLevelHierarchy"/>
    <dgm:cxn modelId="{90EBA7EA-0037-4589-97EF-7E94E7038B13}" type="presOf" srcId="{87B2DC2B-45AA-4E8A-9648-44D8E085EC4A}" destId="{8C3CA4F0-52E9-420F-AA16-AA8E41F01B15}" srcOrd="0" destOrd="0" presId="urn:microsoft.com/office/officeart/2008/layout/HorizontalMultiLevelHierarchy"/>
    <dgm:cxn modelId="{25CA91EC-D3F8-4FCA-9896-F0AE515126D6}" type="presOf" srcId="{76559F36-57BF-4DAB-BE87-2FF017934B44}" destId="{72EE4F71-97F4-480C-8138-CF35260CA97D}" srcOrd="0" destOrd="0" presId="urn:microsoft.com/office/officeart/2008/layout/HorizontalMultiLevelHierarchy"/>
    <dgm:cxn modelId="{F5BF8F6B-C5BF-4D1E-8F45-657217441BAC}" type="presParOf" srcId="{1A02F35D-DC48-4D6F-AC82-338547A9A238}" destId="{A087D09E-FF50-4148-8629-242D46B3CBE0}" srcOrd="0" destOrd="0" presId="urn:microsoft.com/office/officeart/2008/layout/HorizontalMultiLevelHierarchy"/>
    <dgm:cxn modelId="{05C72107-3135-40C0-A1A8-4497096CDDE1}" type="presParOf" srcId="{A087D09E-FF50-4148-8629-242D46B3CBE0}" destId="{C7C495E7-3C54-4B8A-9932-5E042C6E07BE}" srcOrd="0" destOrd="0" presId="urn:microsoft.com/office/officeart/2008/layout/HorizontalMultiLevelHierarchy"/>
    <dgm:cxn modelId="{31CD611D-B392-43AC-8D19-A68FD08C262D}" type="presParOf" srcId="{A087D09E-FF50-4148-8629-242D46B3CBE0}" destId="{450BE395-91E2-4998-8534-0697D050B200}" srcOrd="1" destOrd="0" presId="urn:microsoft.com/office/officeart/2008/layout/HorizontalMultiLevelHierarchy"/>
    <dgm:cxn modelId="{E4991291-DFF9-4039-A1DE-D525D63596D5}" type="presParOf" srcId="{450BE395-91E2-4998-8534-0697D050B200}" destId="{ED5EFE46-88C3-4A02-A3FD-557FB61C3BF9}" srcOrd="0" destOrd="0" presId="urn:microsoft.com/office/officeart/2008/layout/HorizontalMultiLevelHierarchy"/>
    <dgm:cxn modelId="{7B8BA78F-2231-40A9-973E-49C4C5AD8982}" type="presParOf" srcId="{ED5EFE46-88C3-4A02-A3FD-557FB61C3BF9}" destId="{144FA74B-3204-4878-8736-25412E484EDD}" srcOrd="0" destOrd="0" presId="urn:microsoft.com/office/officeart/2008/layout/HorizontalMultiLevelHierarchy"/>
    <dgm:cxn modelId="{55EEA614-CC2A-413E-BCC9-E55965C4AA18}" type="presParOf" srcId="{450BE395-91E2-4998-8534-0697D050B200}" destId="{002E8EEC-9832-4252-8C57-E1B3802E068D}" srcOrd="1" destOrd="0" presId="urn:microsoft.com/office/officeart/2008/layout/HorizontalMultiLevelHierarchy"/>
    <dgm:cxn modelId="{63D9B046-EBA0-4223-8421-23861E9390E0}" type="presParOf" srcId="{002E8EEC-9832-4252-8C57-E1B3802E068D}" destId="{201465C2-0956-45F7-A599-A0C997429C6C}" srcOrd="0" destOrd="0" presId="urn:microsoft.com/office/officeart/2008/layout/HorizontalMultiLevelHierarchy"/>
    <dgm:cxn modelId="{72D15B82-E265-4EC7-9506-C859E3D419C3}" type="presParOf" srcId="{002E8EEC-9832-4252-8C57-E1B3802E068D}" destId="{0E11EF03-085E-4795-83CF-4F78D17DEBF6}" srcOrd="1" destOrd="0" presId="urn:microsoft.com/office/officeart/2008/layout/HorizontalMultiLevelHierarchy"/>
    <dgm:cxn modelId="{9FD641DC-198E-414F-9888-B751CF8C7BA9}" type="presParOf" srcId="{450BE395-91E2-4998-8534-0697D050B200}" destId="{72EE4F71-97F4-480C-8138-CF35260CA97D}" srcOrd="2" destOrd="0" presId="urn:microsoft.com/office/officeart/2008/layout/HorizontalMultiLevelHierarchy"/>
    <dgm:cxn modelId="{A90D964C-E3E6-47C9-959F-8A3B093B9367}" type="presParOf" srcId="{72EE4F71-97F4-480C-8138-CF35260CA97D}" destId="{F742104F-68BC-4D09-A763-3D720B36A552}" srcOrd="0" destOrd="0" presId="urn:microsoft.com/office/officeart/2008/layout/HorizontalMultiLevelHierarchy"/>
    <dgm:cxn modelId="{653391BD-4C08-47E9-9A74-5DE649D7FD7E}" type="presParOf" srcId="{450BE395-91E2-4998-8534-0697D050B200}" destId="{77760DF3-993A-4E4D-9C85-3E2E8CBE67E7}" srcOrd="3" destOrd="0" presId="urn:microsoft.com/office/officeart/2008/layout/HorizontalMultiLevelHierarchy"/>
    <dgm:cxn modelId="{9AF24669-6A5C-4860-9362-3E969166604A}" type="presParOf" srcId="{77760DF3-993A-4E4D-9C85-3E2E8CBE67E7}" destId="{8C3CA4F0-52E9-420F-AA16-AA8E41F01B15}" srcOrd="0" destOrd="0" presId="urn:microsoft.com/office/officeart/2008/layout/HorizontalMultiLevelHierarchy"/>
    <dgm:cxn modelId="{5C1DBC57-DED6-46B4-9BB0-CD1FBA8FC4D9}" type="presParOf" srcId="{77760DF3-993A-4E4D-9C85-3E2E8CBE67E7}" destId="{D5E032E5-5EC6-4CDB-B925-BB25EFD97F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77890D-0DD8-4B52-B3AE-A86A87545F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04EB6D-F1B9-4551-BBBF-247EDE34038C}">
      <dgm:prSet phldrT="[Text]" custT="1"/>
      <dgm:spPr/>
      <dgm:t>
        <a:bodyPr/>
        <a:lstStyle/>
        <a:p>
          <a:r>
            <a:rPr lang="en-US" sz="1600" b="0" i="0" dirty="0"/>
            <a:t>Friedrich Stork &amp; </a:t>
          </a:r>
          <a:r>
            <a:rPr lang="en-US" sz="1600" b="0" i="0" dirty="0" err="1"/>
            <a:t>Cie</a:t>
          </a:r>
          <a:r>
            <a:rPr lang="en-US" sz="1600" b="0" i="0" dirty="0"/>
            <a:t> v High Authority of the European Coal and Steel Community.</a:t>
          </a:r>
          <a:br>
            <a:rPr lang="en-US" sz="1600" dirty="0"/>
          </a:br>
          <a:r>
            <a:rPr lang="en-US" sz="1600" b="0" i="0" dirty="0"/>
            <a:t>Case 1/58, Judgment of the Court of 4 February 1959.</a:t>
          </a:r>
          <a:endParaRPr lang="en-US" sz="1600" dirty="0"/>
        </a:p>
      </dgm:t>
    </dgm:pt>
    <dgm:pt modelId="{4A7F3847-31FB-4E84-BB9C-17318C15A329}" type="parTrans" cxnId="{2884BBB9-E096-4A83-80DF-941E3C3C5355}">
      <dgm:prSet/>
      <dgm:spPr/>
      <dgm:t>
        <a:bodyPr/>
        <a:lstStyle/>
        <a:p>
          <a:endParaRPr lang="en-US"/>
        </a:p>
      </dgm:t>
    </dgm:pt>
    <dgm:pt modelId="{B09CFEBB-85C4-4530-BB9C-7D428C32991F}" type="sibTrans" cxnId="{2884BBB9-E096-4A83-80DF-941E3C3C5355}">
      <dgm:prSet/>
      <dgm:spPr/>
      <dgm:t>
        <a:bodyPr/>
        <a:lstStyle/>
        <a:p>
          <a:endParaRPr lang="en-US"/>
        </a:p>
      </dgm:t>
    </dgm:pt>
    <dgm:pt modelId="{9FD82A2C-5D21-484C-806F-D069FDECE169}">
      <dgm:prSet phldrT="[Text]" custT="1"/>
      <dgm:spPr/>
      <dgm:t>
        <a:bodyPr/>
        <a:lstStyle/>
        <a:p>
          <a:r>
            <a:rPr lang="en-US" sz="1600" b="0" i="0" dirty="0"/>
            <a:t>Erich </a:t>
          </a:r>
          <a:r>
            <a:rPr lang="en-US" sz="1600" b="0" i="0" dirty="0" err="1"/>
            <a:t>Stauder</a:t>
          </a:r>
          <a:r>
            <a:rPr lang="en-US" sz="1600" b="0" i="0" dirty="0"/>
            <a:t> v City of Ulm - </a:t>
          </a:r>
          <a:r>
            <a:rPr lang="en-US" sz="1600" b="0" i="0" dirty="0" err="1"/>
            <a:t>Sozialamt</a:t>
          </a:r>
          <a:r>
            <a:rPr lang="en-US" sz="1600" b="0" i="0" dirty="0"/>
            <a:t>. Case 29-69, Judgment of the Court of 12 </a:t>
          </a:r>
          <a:r>
            <a:rPr lang="en-US" sz="1600" b="0" i="0" dirty="0" err="1"/>
            <a:t>ovember</a:t>
          </a:r>
          <a:r>
            <a:rPr lang="en-US" sz="1600" b="0" i="0" dirty="0"/>
            <a:t> 1969.</a:t>
          </a:r>
          <a:endParaRPr lang="en-US" sz="1600" dirty="0"/>
        </a:p>
      </dgm:t>
    </dgm:pt>
    <dgm:pt modelId="{0754E0F9-7D22-43E4-837F-05922A2EBF7E}" type="parTrans" cxnId="{FB3AAD63-1DAE-4856-AC2C-B57079118A8E}">
      <dgm:prSet/>
      <dgm:spPr/>
      <dgm:t>
        <a:bodyPr/>
        <a:lstStyle/>
        <a:p>
          <a:endParaRPr lang="en-US"/>
        </a:p>
      </dgm:t>
    </dgm:pt>
    <dgm:pt modelId="{0BADC2CA-22DC-45E5-8003-E2FAFAAEE5E8}" type="sibTrans" cxnId="{FB3AAD63-1DAE-4856-AC2C-B57079118A8E}">
      <dgm:prSet/>
      <dgm:spPr/>
      <dgm:t>
        <a:bodyPr/>
        <a:lstStyle/>
        <a:p>
          <a:endParaRPr lang="en-US"/>
        </a:p>
      </dgm:t>
    </dgm:pt>
    <dgm:pt modelId="{7F255D31-70D3-4C9D-A740-0CEFDE7F498C}">
      <dgm:prSet phldrT="[Text]" custT="1"/>
      <dgm:spPr/>
      <dgm:t>
        <a:bodyPr/>
        <a:lstStyle/>
        <a:p>
          <a:r>
            <a:rPr lang="en-US" sz="1600" b="0" i="0" dirty="0" err="1"/>
            <a:t>Internationale</a:t>
          </a:r>
          <a:r>
            <a:rPr lang="en-US" sz="1600" b="0" i="0" dirty="0"/>
            <a:t> </a:t>
          </a:r>
          <a:r>
            <a:rPr lang="en-US" sz="1600" b="0" i="0" dirty="0" err="1"/>
            <a:t>Handelsgesellschaft</a:t>
          </a:r>
          <a:r>
            <a:rPr lang="en-US" sz="1600" b="0" i="0" dirty="0"/>
            <a:t> </a:t>
          </a:r>
          <a:r>
            <a:rPr lang="en-US" sz="1600" b="0" i="0" dirty="0" err="1"/>
            <a:t>mbH</a:t>
          </a:r>
          <a:r>
            <a:rPr lang="en-US" sz="1600" b="0" i="0" dirty="0"/>
            <a:t> v </a:t>
          </a:r>
          <a:r>
            <a:rPr lang="en-US" sz="1600" b="0" i="0" dirty="0" err="1"/>
            <a:t>Einfuhr</a:t>
          </a:r>
          <a:r>
            <a:rPr lang="en-US" sz="1600" b="0" i="0" dirty="0"/>
            <a:t>- und </a:t>
          </a:r>
          <a:r>
            <a:rPr lang="en-US" sz="1600" b="0" i="0" dirty="0" err="1"/>
            <a:t>Vorratsstelle</a:t>
          </a:r>
          <a:r>
            <a:rPr lang="en-US" sz="1600" b="0" i="0" dirty="0"/>
            <a:t> </a:t>
          </a:r>
          <a:r>
            <a:rPr lang="en-US" sz="1600" b="0" i="0" dirty="0" err="1"/>
            <a:t>für</a:t>
          </a:r>
          <a:r>
            <a:rPr lang="en-US" sz="1600" b="0" i="0" dirty="0"/>
            <a:t> </a:t>
          </a:r>
          <a:r>
            <a:rPr lang="en-US" sz="1600" b="0" i="0" dirty="0" err="1"/>
            <a:t>Getreide</a:t>
          </a:r>
          <a:r>
            <a:rPr lang="en-US" sz="1600" b="0" i="0" dirty="0"/>
            <a:t> und </a:t>
          </a:r>
          <a:r>
            <a:rPr lang="en-US" sz="1600" b="0" i="0" dirty="0" err="1"/>
            <a:t>Futtermittel</a:t>
          </a:r>
          <a:r>
            <a:rPr lang="en-US" sz="1600" b="0" i="0" dirty="0"/>
            <a:t>, Case 11-70, Judgment of the Court of 17 December 1970.</a:t>
          </a:r>
          <a:endParaRPr lang="en-US" sz="1600" dirty="0"/>
        </a:p>
      </dgm:t>
    </dgm:pt>
    <dgm:pt modelId="{40C1A4DA-BD87-4DDA-BC43-55A64AE721CC}" type="parTrans" cxnId="{B0FE4885-AE69-4B9F-9A15-E7A5A04A1578}">
      <dgm:prSet/>
      <dgm:spPr/>
      <dgm:t>
        <a:bodyPr/>
        <a:lstStyle/>
        <a:p>
          <a:endParaRPr lang="en-US"/>
        </a:p>
      </dgm:t>
    </dgm:pt>
    <dgm:pt modelId="{63722F22-BBA9-4CA3-BD82-2B1C85EA7651}" type="sibTrans" cxnId="{B0FE4885-AE69-4B9F-9A15-E7A5A04A1578}">
      <dgm:prSet/>
      <dgm:spPr/>
      <dgm:t>
        <a:bodyPr/>
        <a:lstStyle/>
        <a:p>
          <a:endParaRPr lang="en-US"/>
        </a:p>
      </dgm:t>
    </dgm:pt>
    <dgm:pt modelId="{C1690C90-C8C8-45C6-A448-09BF0C4BB13C}">
      <dgm:prSet phldrT="[Text]" custT="1"/>
      <dgm:spPr/>
      <dgm:t>
        <a:bodyPr/>
        <a:lstStyle/>
        <a:p>
          <a:r>
            <a:rPr lang="en-US" sz="1600" b="0" i="0" dirty="0"/>
            <a:t>J. </a:t>
          </a:r>
          <a:r>
            <a:rPr lang="en-US" sz="1600" b="0" i="0" dirty="0" err="1"/>
            <a:t>Nold</a:t>
          </a:r>
          <a:r>
            <a:rPr lang="en-US" sz="1600" b="0" i="0" dirty="0"/>
            <a:t>, </a:t>
          </a:r>
          <a:r>
            <a:rPr lang="en-US" sz="1600" b="0" i="0" dirty="0" err="1"/>
            <a:t>Kohlen</a:t>
          </a:r>
          <a:r>
            <a:rPr lang="en-US" sz="1600" b="0" i="0" dirty="0"/>
            <a:t>- und </a:t>
          </a:r>
          <a:r>
            <a:rPr lang="en-US" sz="1600" b="0" i="0" dirty="0" err="1"/>
            <a:t>Baustoffgroßhandlung</a:t>
          </a:r>
          <a:r>
            <a:rPr lang="en-US" sz="1600" b="0" i="0" dirty="0"/>
            <a:t> v Commission of the European Communities, Case 4-73, Judgment of the Court of 14 May 1974.</a:t>
          </a:r>
          <a:endParaRPr lang="en-US" sz="1600" dirty="0"/>
        </a:p>
      </dgm:t>
    </dgm:pt>
    <dgm:pt modelId="{28E30ECC-6999-409A-9B82-DC19E4E75518}" type="parTrans" cxnId="{0034AB6E-7496-4B0C-85E5-78BE7E39B0BF}">
      <dgm:prSet/>
      <dgm:spPr/>
      <dgm:t>
        <a:bodyPr/>
        <a:lstStyle/>
        <a:p>
          <a:endParaRPr lang="en-US"/>
        </a:p>
      </dgm:t>
    </dgm:pt>
    <dgm:pt modelId="{B321A58F-4CD7-4D11-B74F-3DE30139B673}" type="sibTrans" cxnId="{0034AB6E-7496-4B0C-85E5-78BE7E39B0BF}">
      <dgm:prSet/>
      <dgm:spPr/>
      <dgm:t>
        <a:bodyPr/>
        <a:lstStyle/>
        <a:p>
          <a:endParaRPr lang="en-US"/>
        </a:p>
      </dgm:t>
    </dgm:pt>
    <dgm:pt modelId="{0EFA96B5-0E19-44EA-B73F-E5356BB69B9B}">
      <dgm:prSet phldrT="[Text]" custT="1"/>
      <dgm:spPr/>
      <dgm:t>
        <a:bodyPr/>
        <a:lstStyle/>
        <a:p>
          <a:r>
            <a:rPr lang="en-US" sz="1600" b="0" i="0" dirty="0"/>
            <a:t>Roland </a:t>
          </a:r>
          <a:r>
            <a:rPr lang="en-US" sz="1600" b="0" i="0" dirty="0" err="1"/>
            <a:t>Rutili</a:t>
          </a:r>
          <a:r>
            <a:rPr lang="en-US" sz="1600" b="0" i="0" dirty="0"/>
            <a:t> v </a:t>
          </a:r>
          <a:r>
            <a:rPr lang="en-US" sz="1600" b="0" i="0" dirty="0" err="1"/>
            <a:t>Ministre</a:t>
          </a:r>
          <a:r>
            <a:rPr lang="en-US" sz="1600" b="0" i="0" dirty="0"/>
            <a:t> de </a:t>
          </a:r>
          <a:r>
            <a:rPr lang="en-US" sz="1600" b="0" i="0" dirty="0" err="1"/>
            <a:t>l'intérieur</a:t>
          </a:r>
          <a:r>
            <a:rPr lang="en-US" sz="1600" b="0" i="0" dirty="0"/>
            <a:t>, Case 36-75, Judgment of the Court of 28 October 1975.</a:t>
          </a:r>
          <a:endParaRPr lang="en-US" sz="1600" dirty="0"/>
        </a:p>
      </dgm:t>
    </dgm:pt>
    <dgm:pt modelId="{C940D2D5-8748-4DE8-9FD0-91F98251214D}" type="parTrans" cxnId="{F78E2B4E-7461-4980-9AAB-587BB7668BD3}">
      <dgm:prSet/>
      <dgm:spPr/>
      <dgm:t>
        <a:bodyPr/>
        <a:lstStyle/>
        <a:p>
          <a:endParaRPr lang="en-US"/>
        </a:p>
      </dgm:t>
    </dgm:pt>
    <dgm:pt modelId="{8CFE6CE7-B17D-4B61-BD7D-323EBC17BD07}" type="sibTrans" cxnId="{F78E2B4E-7461-4980-9AAB-587BB7668BD3}">
      <dgm:prSet/>
      <dgm:spPr/>
      <dgm:t>
        <a:bodyPr/>
        <a:lstStyle/>
        <a:p>
          <a:endParaRPr lang="en-US"/>
        </a:p>
      </dgm:t>
    </dgm:pt>
    <dgm:pt modelId="{92FF6563-28F7-4CEA-B442-9D4ED7380C83}" type="pres">
      <dgm:prSet presAssocID="{7177890D-0DD8-4B52-B3AE-A86A87545FC5}" presName="linear" presStyleCnt="0">
        <dgm:presLayoutVars>
          <dgm:dir/>
          <dgm:animLvl val="lvl"/>
          <dgm:resizeHandles val="exact"/>
        </dgm:presLayoutVars>
      </dgm:prSet>
      <dgm:spPr/>
    </dgm:pt>
    <dgm:pt modelId="{FBBE204A-6482-4901-A84C-9920DF525933}" type="pres">
      <dgm:prSet presAssocID="{D204EB6D-F1B9-4551-BBBF-247EDE34038C}" presName="parentLin" presStyleCnt="0"/>
      <dgm:spPr/>
    </dgm:pt>
    <dgm:pt modelId="{0B59F953-0B90-499F-99D5-53A83A6EC816}" type="pres">
      <dgm:prSet presAssocID="{D204EB6D-F1B9-4551-BBBF-247EDE34038C}" presName="parentLeftMargin" presStyleLbl="node1" presStyleIdx="0" presStyleCnt="5"/>
      <dgm:spPr/>
    </dgm:pt>
    <dgm:pt modelId="{21028BC5-300C-4C78-B68D-BFFEA72DC767}" type="pres">
      <dgm:prSet presAssocID="{D204EB6D-F1B9-4551-BBBF-247EDE34038C}" presName="parentText" presStyleLbl="node1" presStyleIdx="0" presStyleCnt="5" custScaleX="142857">
        <dgm:presLayoutVars>
          <dgm:chMax val="0"/>
          <dgm:bulletEnabled val="1"/>
        </dgm:presLayoutVars>
      </dgm:prSet>
      <dgm:spPr/>
    </dgm:pt>
    <dgm:pt modelId="{A35079CA-FE7B-4E99-9568-9A62336A48FC}" type="pres">
      <dgm:prSet presAssocID="{D204EB6D-F1B9-4551-BBBF-247EDE34038C}" presName="negativeSpace" presStyleCnt="0"/>
      <dgm:spPr/>
    </dgm:pt>
    <dgm:pt modelId="{1A826A85-5CC3-4A8E-A67E-A320661C33E1}" type="pres">
      <dgm:prSet presAssocID="{D204EB6D-F1B9-4551-BBBF-247EDE34038C}" presName="childText" presStyleLbl="conFgAcc1" presStyleIdx="0" presStyleCnt="5">
        <dgm:presLayoutVars>
          <dgm:bulletEnabled val="1"/>
        </dgm:presLayoutVars>
      </dgm:prSet>
      <dgm:spPr/>
    </dgm:pt>
    <dgm:pt modelId="{803E42AC-1CA7-40AA-9E10-E7242ABEF3E9}" type="pres">
      <dgm:prSet presAssocID="{B09CFEBB-85C4-4530-BB9C-7D428C32991F}" presName="spaceBetweenRectangles" presStyleCnt="0"/>
      <dgm:spPr/>
    </dgm:pt>
    <dgm:pt modelId="{ADE13C28-86A9-4D82-9E62-82A77F8192E4}" type="pres">
      <dgm:prSet presAssocID="{9FD82A2C-5D21-484C-806F-D069FDECE169}" presName="parentLin" presStyleCnt="0"/>
      <dgm:spPr/>
    </dgm:pt>
    <dgm:pt modelId="{9AFE7489-1D68-45BE-A813-CEBD50303A16}" type="pres">
      <dgm:prSet presAssocID="{9FD82A2C-5D21-484C-806F-D069FDECE169}" presName="parentLeftMargin" presStyleLbl="node1" presStyleIdx="0" presStyleCnt="5"/>
      <dgm:spPr/>
    </dgm:pt>
    <dgm:pt modelId="{B43DF222-0FD2-422A-B5F4-BC7E56FBF523}" type="pres">
      <dgm:prSet presAssocID="{9FD82A2C-5D21-484C-806F-D069FDECE169}" presName="parentText" presStyleLbl="node1" presStyleIdx="1" presStyleCnt="5" custScaleX="142857">
        <dgm:presLayoutVars>
          <dgm:chMax val="0"/>
          <dgm:bulletEnabled val="1"/>
        </dgm:presLayoutVars>
      </dgm:prSet>
      <dgm:spPr/>
    </dgm:pt>
    <dgm:pt modelId="{38CFA250-0DA4-4067-B3C5-C524C6A8E440}" type="pres">
      <dgm:prSet presAssocID="{9FD82A2C-5D21-484C-806F-D069FDECE169}" presName="negativeSpace" presStyleCnt="0"/>
      <dgm:spPr/>
    </dgm:pt>
    <dgm:pt modelId="{E8D8E46C-6411-44BB-9A7A-7D141C608A93}" type="pres">
      <dgm:prSet presAssocID="{9FD82A2C-5D21-484C-806F-D069FDECE169}" presName="childText" presStyleLbl="conFgAcc1" presStyleIdx="1" presStyleCnt="5">
        <dgm:presLayoutVars>
          <dgm:bulletEnabled val="1"/>
        </dgm:presLayoutVars>
      </dgm:prSet>
      <dgm:spPr/>
    </dgm:pt>
    <dgm:pt modelId="{1A79714B-98E5-449E-9341-218E1270023A}" type="pres">
      <dgm:prSet presAssocID="{0BADC2CA-22DC-45E5-8003-E2FAFAAEE5E8}" presName="spaceBetweenRectangles" presStyleCnt="0"/>
      <dgm:spPr/>
    </dgm:pt>
    <dgm:pt modelId="{AAC552CC-9CDB-4EEC-90C2-5DF6514A8E26}" type="pres">
      <dgm:prSet presAssocID="{7F255D31-70D3-4C9D-A740-0CEFDE7F498C}" presName="parentLin" presStyleCnt="0"/>
      <dgm:spPr/>
    </dgm:pt>
    <dgm:pt modelId="{5B11C8FC-3093-4538-A1BE-CC162129BD36}" type="pres">
      <dgm:prSet presAssocID="{7F255D31-70D3-4C9D-A740-0CEFDE7F498C}" presName="parentLeftMargin" presStyleLbl="node1" presStyleIdx="1" presStyleCnt="5"/>
      <dgm:spPr/>
    </dgm:pt>
    <dgm:pt modelId="{56F1A7C1-F4AC-4966-9CCB-8DDE2D6FC994}" type="pres">
      <dgm:prSet presAssocID="{7F255D31-70D3-4C9D-A740-0CEFDE7F498C}" presName="parentText" presStyleLbl="node1" presStyleIdx="2" presStyleCnt="5" custScaleX="142857">
        <dgm:presLayoutVars>
          <dgm:chMax val="0"/>
          <dgm:bulletEnabled val="1"/>
        </dgm:presLayoutVars>
      </dgm:prSet>
      <dgm:spPr/>
    </dgm:pt>
    <dgm:pt modelId="{60C66FEC-E952-48B1-9F5A-31BACABD5ED2}" type="pres">
      <dgm:prSet presAssocID="{7F255D31-70D3-4C9D-A740-0CEFDE7F498C}" presName="negativeSpace" presStyleCnt="0"/>
      <dgm:spPr/>
    </dgm:pt>
    <dgm:pt modelId="{BBA2CBF2-E99D-404C-97A4-B5CD1254A37F}" type="pres">
      <dgm:prSet presAssocID="{7F255D31-70D3-4C9D-A740-0CEFDE7F498C}" presName="childText" presStyleLbl="conFgAcc1" presStyleIdx="2" presStyleCnt="5">
        <dgm:presLayoutVars>
          <dgm:bulletEnabled val="1"/>
        </dgm:presLayoutVars>
      </dgm:prSet>
      <dgm:spPr/>
    </dgm:pt>
    <dgm:pt modelId="{1691BC3E-820C-460B-9629-2C62B9971BAB}" type="pres">
      <dgm:prSet presAssocID="{63722F22-BBA9-4CA3-BD82-2B1C85EA7651}" presName="spaceBetweenRectangles" presStyleCnt="0"/>
      <dgm:spPr/>
    </dgm:pt>
    <dgm:pt modelId="{2542C200-DFA4-462D-9681-E0AB7ECE5281}" type="pres">
      <dgm:prSet presAssocID="{C1690C90-C8C8-45C6-A448-09BF0C4BB13C}" presName="parentLin" presStyleCnt="0"/>
      <dgm:spPr/>
    </dgm:pt>
    <dgm:pt modelId="{88A1D491-E02A-4DB1-9832-2F3C7D029916}" type="pres">
      <dgm:prSet presAssocID="{C1690C90-C8C8-45C6-A448-09BF0C4BB13C}" presName="parentLeftMargin" presStyleLbl="node1" presStyleIdx="2" presStyleCnt="5"/>
      <dgm:spPr/>
    </dgm:pt>
    <dgm:pt modelId="{2EBF2F4A-07BD-445A-A9F6-F503E6BAD443}" type="pres">
      <dgm:prSet presAssocID="{C1690C90-C8C8-45C6-A448-09BF0C4BB13C}" presName="parentText" presStyleLbl="node1" presStyleIdx="3" presStyleCnt="5" custScaleX="142857">
        <dgm:presLayoutVars>
          <dgm:chMax val="0"/>
          <dgm:bulletEnabled val="1"/>
        </dgm:presLayoutVars>
      </dgm:prSet>
      <dgm:spPr/>
    </dgm:pt>
    <dgm:pt modelId="{EFEE75DA-CF1F-429A-9493-043212E5AADF}" type="pres">
      <dgm:prSet presAssocID="{C1690C90-C8C8-45C6-A448-09BF0C4BB13C}" presName="negativeSpace" presStyleCnt="0"/>
      <dgm:spPr/>
    </dgm:pt>
    <dgm:pt modelId="{1C00494F-B962-4FBE-A687-7925857020E7}" type="pres">
      <dgm:prSet presAssocID="{C1690C90-C8C8-45C6-A448-09BF0C4BB13C}" presName="childText" presStyleLbl="conFgAcc1" presStyleIdx="3" presStyleCnt="5">
        <dgm:presLayoutVars>
          <dgm:bulletEnabled val="1"/>
        </dgm:presLayoutVars>
      </dgm:prSet>
      <dgm:spPr/>
    </dgm:pt>
    <dgm:pt modelId="{6E13AF23-5D32-4094-82D1-EE4803B04D02}" type="pres">
      <dgm:prSet presAssocID="{B321A58F-4CD7-4D11-B74F-3DE30139B673}" presName="spaceBetweenRectangles" presStyleCnt="0"/>
      <dgm:spPr/>
    </dgm:pt>
    <dgm:pt modelId="{916AB007-6DF6-4A4C-9A96-24BA49D2494A}" type="pres">
      <dgm:prSet presAssocID="{0EFA96B5-0E19-44EA-B73F-E5356BB69B9B}" presName="parentLin" presStyleCnt="0"/>
      <dgm:spPr/>
    </dgm:pt>
    <dgm:pt modelId="{5965224A-B7C3-4EF1-872F-BC30E4FC6751}" type="pres">
      <dgm:prSet presAssocID="{0EFA96B5-0E19-44EA-B73F-E5356BB69B9B}" presName="parentLeftMargin" presStyleLbl="node1" presStyleIdx="3" presStyleCnt="5"/>
      <dgm:spPr/>
    </dgm:pt>
    <dgm:pt modelId="{862291DE-E0CF-4E84-AA68-D5EEA3CC8145}" type="pres">
      <dgm:prSet presAssocID="{0EFA96B5-0E19-44EA-B73F-E5356BB69B9B}" presName="parentText" presStyleLbl="node1" presStyleIdx="4" presStyleCnt="5" custScaleX="142857">
        <dgm:presLayoutVars>
          <dgm:chMax val="0"/>
          <dgm:bulletEnabled val="1"/>
        </dgm:presLayoutVars>
      </dgm:prSet>
      <dgm:spPr/>
    </dgm:pt>
    <dgm:pt modelId="{D3F58F5F-42D1-4AD1-913C-4E49764F151F}" type="pres">
      <dgm:prSet presAssocID="{0EFA96B5-0E19-44EA-B73F-E5356BB69B9B}" presName="negativeSpace" presStyleCnt="0"/>
      <dgm:spPr/>
    </dgm:pt>
    <dgm:pt modelId="{F7A89EAF-66CC-49EA-ABDE-BCCC85C37C18}" type="pres">
      <dgm:prSet presAssocID="{0EFA96B5-0E19-44EA-B73F-E5356BB69B9B}" presName="childText" presStyleLbl="conFgAcc1" presStyleIdx="4" presStyleCnt="5">
        <dgm:presLayoutVars>
          <dgm:bulletEnabled val="1"/>
        </dgm:presLayoutVars>
      </dgm:prSet>
      <dgm:spPr/>
    </dgm:pt>
  </dgm:ptLst>
  <dgm:cxnLst>
    <dgm:cxn modelId="{CC4CBB0C-C5CF-44E6-9C34-B28129796FFB}" type="presOf" srcId="{7F255D31-70D3-4C9D-A740-0CEFDE7F498C}" destId="{5B11C8FC-3093-4538-A1BE-CC162129BD36}" srcOrd="0" destOrd="0" presId="urn:microsoft.com/office/officeart/2005/8/layout/list1"/>
    <dgm:cxn modelId="{3B15DD3E-8296-4BB9-B747-63CA1791C057}" type="presOf" srcId="{0EFA96B5-0E19-44EA-B73F-E5356BB69B9B}" destId="{862291DE-E0CF-4E84-AA68-D5EEA3CC8145}" srcOrd="1" destOrd="0" presId="urn:microsoft.com/office/officeart/2005/8/layout/list1"/>
    <dgm:cxn modelId="{FB3AAD63-1DAE-4856-AC2C-B57079118A8E}" srcId="{7177890D-0DD8-4B52-B3AE-A86A87545FC5}" destId="{9FD82A2C-5D21-484C-806F-D069FDECE169}" srcOrd="1" destOrd="0" parTransId="{0754E0F9-7D22-43E4-837F-05922A2EBF7E}" sibTransId="{0BADC2CA-22DC-45E5-8003-E2FAFAAEE5E8}"/>
    <dgm:cxn modelId="{E97BB466-F9EF-4495-88B9-B719335B9BF6}" type="presOf" srcId="{C1690C90-C8C8-45C6-A448-09BF0C4BB13C}" destId="{2EBF2F4A-07BD-445A-A9F6-F503E6BAD443}" srcOrd="1" destOrd="0" presId="urn:microsoft.com/office/officeart/2005/8/layout/list1"/>
    <dgm:cxn modelId="{AF832D6A-BA93-44B0-BB55-4CC417806B0A}" type="presOf" srcId="{9FD82A2C-5D21-484C-806F-D069FDECE169}" destId="{9AFE7489-1D68-45BE-A813-CEBD50303A16}" srcOrd="0" destOrd="0" presId="urn:microsoft.com/office/officeart/2005/8/layout/list1"/>
    <dgm:cxn modelId="{F78E2B4E-7461-4980-9AAB-587BB7668BD3}" srcId="{7177890D-0DD8-4B52-B3AE-A86A87545FC5}" destId="{0EFA96B5-0E19-44EA-B73F-E5356BB69B9B}" srcOrd="4" destOrd="0" parTransId="{C940D2D5-8748-4DE8-9FD0-91F98251214D}" sibTransId="{8CFE6CE7-B17D-4B61-BD7D-323EBC17BD07}"/>
    <dgm:cxn modelId="{0034AB6E-7496-4B0C-85E5-78BE7E39B0BF}" srcId="{7177890D-0DD8-4B52-B3AE-A86A87545FC5}" destId="{C1690C90-C8C8-45C6-A448-09BF0C4BB13C}" srcOrd="3" destOrd="0" parTransId="{28E30ECC-6999-409A-9B82-DC19E4E75518}" sibTransId="{B321A58F-4CD7-4D11-B74F-3DE30139B673}"/>
    <dgm:cxn modelId="{53B03451-210D-4F96-9CFE-3299D40BE6C6}" type="presOf" srcId="{D204EB6D-F1B9-4551-BBBF-247EDE34038C}" destId="{0B59F953-0B90-499F-99D5-53A83A6EC816}" srcOrd="0" destOrd="0" presId="urn:microsoft.com/office/officeart/2005/8/layout/list1"/>
    <dgm:cxn modelId="{4658B659-4E9C-4F48-BE6D-6D614DBA4FD8}" type="presOf" srcId="{9FD82A2C-5D21-484C-806F-D069FDECE169}" destId="{B43DF222-0FD2-422A-B5F4-BC7E56FBF523}" srcOrd="1" destOrd="0" presId="urn:microsoft.com/office/officeart/2005/8/layout/list1"/>
    <dgm:cxn modelId="{B0FE4885-AE69-4B9F-9A15-E7A5A04A1578}" srcId="{7177890D-0DD8-4B52-B3AE-A86A87545FC5}" destId="{7F255D31-70D3-4C9D-A740-0CEFDE7F498C}" srcOrd="2" destOrd="0" parTransId="{40C1A4DA-BD87-4DDA-BC43-55A64AE721CC}" sibTransId="{63722F22-BBA9-4CA3-BD82-2B1C85EA7651}"/>
    <dgm:cxn modelId="{93EC2896-12FC-47B4-A7F9-8A84D3C5CD42}" type="presOf" srcId="{C1690C90-C8C8-45C6-A448-09BF0C4BB13C}" destId="{88A1D491-E02A-4DB1-9832-2F3C7D029916}" srcOrd="0" destOrd="0" presId="urn:microsoft.com/office/officeart/2005/8/layout/list1"/>
    <dgm:cxn modelId="{C87808AE-BE31-480E-8041-C762C8E592DF}" type="presOf" srcId="{D204EB6D-F1B9-4551-BBBF-247EDE34038C}" destId="{21028BC5-300C-4C78-B68D-BFFEA72DC767}" srcOrd="1" destOrd="0" presId="urn:microsoft.com/office/officeart/2005/8/layout/list1"/>
    <dgm:cxn modelId="{2884BBB9-E096-4A83-80DF-941E3C3C5355}" srcId="{7177890D-0DD8-4B52-B3AE-A86A87545FC5}" destId="{D204EB6D-F1B9-4551-BBBF-247EDE34038C}" srcOrd="0" destOrd="0" parTransId="{4A7F3847-31FB-4E84-BB9C-17318C15A329}" sibTransId="{B09CFEBB-85C4-4530-BB9C-7D428C32991F}"/>
    <dgm:cxn modelId="{A147ACD2-30E5-4CB4-BCE5-BEC0DE269180}" type="presOf" srcId="{7177890D-0DD8-4B52-B3AE-A86A87545FC5}" destId="{92FF6563-28F7-4CEA-B442-9D4ED7380C83}" srcOrd="0" destOrd="0" presId="urn:microsoft.com/office/officeart/2005/8/layout/list1"/>
    <dgm:cxn modelId="{15CF94D5-E0F0-4152-B8E9-331FE9DAF500}" type="presOf" srcId="{7F255D31-70D3-4C9D-A740-0CEFDE7F498C}" destId="{56F1A7C1-F4AC-4966-9CCB-8DDE2D6FC994}" srcOrd="1" destOrd="0" presId="urn:microsoft.com/office/officeart/2005/8/layout/list1"/>
    <dgm:cxn modelId="{09E795E0-859E-4940-8A8C-8D67247673D5}" type="presOf" srcId="{0EFA96B5-0E19-44EA-B73F-E5356BB69B9B}" destId="{5965224A-B7C3-4EF1-872F-BC30E4FC6751}" srcOrd="0" destOrd="0" presId="urn:microsoft.com/office/officeart/2005/8/layout/list1"/>
    <dgm:cxn modelId="{6EBD7C5B-4B35-4BCB-8363-7AAC686331B2}" type="presParOf" srcId="{92FF6563-28F7-4CEA-B442-9D4ED7380C83}" destId="{FBBE204A-6482-4901-A84C-9920DF525933}" srcOrd="0" destOrd="0" presId="urn:microsoft.com/office/officeart/2005/8/layout/list1"/>
    <dgm:cxn modelId="{C0A5595F-FA36-4B2D-BE39-837717FB145A}" type="presParOf" srcId="{FBBE204A-6482-4901-A84C-9920DF525933}" destId="{0B59F953-0B90-499F-99D5-53A83A6EC816}" srcOrd="0" destOrd="0" presId="urn:microsoft.com/office/officeart/2005/8/layout/list1"/>
    <dgm:cxn modelId="{A22D2655-8958-438E-BF9C-D35B26CD0F6F}" type="presParOf" srcId="{FBBE204A-6482-4901-A84C-9920DF525933}" destId="{21028BC5-300C-4C78-B68D-BFFEA72DC767}" srcOrd="1" destOrd="0" presId="urn:microsoft.com/office/officeart/2005/8/layout/list1"/>
    <dgm:cxn modelId="{7FEEC2D3-F0FC-4947-AAF0-A2E73A74D388}" type="presParOf" srcId="{92FF6563-28F7-4CEA-B442-9D4ED7380C83}" destId="{A35079CA-FE7B-4E99-9568-9A62336A48FC}" srcOrd="1" destOrd="0" presId="urn:microsoft.com/office/officeart/2005/8/layout/list1"/>
    <dgm:cxn modelId="{28108BB3-4DF4-44A6-940F-47983468550C}" type="presParOf" srcId="{92FF6563-28F7-4CEA-B442-9D4ED7380C83}" destId="{1A826A85-5CC3-4A8E-A67E-A320661C33E1}" srcOrd="2" destOrd="0" presId="urn:microsoft.com/office/officeart/2005/8/layout/list1"/>
    <dgm:cxn modelId="{3C1D7C5B-13C0-4B6F-A037-6B308AB714EF}" type="presParOf" srcId="{92FF6563-28F7-4CEA-B442-9D4ED7380C83}" destId="{803E42AC-1CA7-40AA-9E10-E7242ABEF3E9}" srcOrd="3" destOrd="0" presId="urn:microsoft.com/office/officeart/2005/8/layout/list1"/>
    <dgm:cxn modelId="{53BD8B83-A9D5-423F-B9E3-94A5C688B89B}" type="presParOf" srcId="{92FF6563-28F7-4CEA-B442-9D4ED7380C83}" destId="{ADE13C28-86A9-4D82-9E62-82A77F8192E4}" srcOrd="4" destOrd="0" presId="urn:microsoft.com/office/officeart/2005/8/layout/list1"/>
    <dgm:cxn modelId="{C91D5F2A-47F0-4C3F-ADBF-9C2A45DF7C62}" type="presParOf" srcId="{ADE13C28-86A9-4D82-9E62-82A77F8192E4}" destId="{9AFE7489-1D68-45BE-A813-CEBD50303A16}" srcOrd="0" destOrd="0" presId="urn:microsoft.com/office/officeart/2005/8/layout/list1"/>
    <dgm:cxn modelId="{1E1EC8EF-7F97-487E-B6F3-53D5FB1D228C}" type="presParOf" srcId="{ADE13C28-86A9-4D82-9E62-82A77F8192E4}" destId="{B43DF222-0FD2-422A-B5F4-BC7E56FBF523}" srcOrd="1" destOrd="0" presId="urn:microsoft.com/office/officeart/2005/8/layout/list1"/>
    <dgm:cxn modelId="{B99E52DD-DE2D-4FD2-B48E-B16F272E2B51}" type="presParOf" srcId="{92FF6563-28F7-4CEA-B442-9D4ED7380C83}" destId="{38CFA250-0DA4-4067-B3C5-C524C6A8E440}" srcOrd="5" destOrd="0" presId="urn:microsoft.com/office/officeart/2005/8/layout/list1"/>
    <dgm:cxn modelId="{2041EEBD-CD02-4141-856E-9A63C165200A}" type="presParOf" srcId="{92FF6563-28F7-4CEA-B442-9D4ED7380C83}" destId="{E8D8E46C-6411-44BB-9A7A-7D141C608A93}" srcOrd="6" destOrd="0" presId="urn:microsoft.com/office/officeart/2005/8/layout/list1"/>
    <dgm:cxn modelId="{DB3035D4-313A-41A7-BE31-2DD7A0616914}" type="presParOf" srcId="{92FF6563-28F7-4CEA-B442-9D4ED7380C83}" destId="{1A79714B-98E5-449E-9341-218E1270023A}" srcOrd="7" destOrd="0" presId="urn:microsoft.com/office/officeart/2005/8/layout/list1"/>
    <dgm:cxn modelId="{8E71F2E0-8A53-4739-A225-99D315A8674D}" type="presParOf" srcId="{92FF6563-28F7-4CEA-B442-9D4ED7380C83}" destId="{AAC552CC-9CDB-4EEC-90C2-5DF6514A8E26}" srcOrd="8" destOrd="0" presId="urn:microsoft.com/office/officeart/2005/8/layout/list1"/>
    <dgm:cxn modelId="{798EBAB5-7759-46BA-980D-255586BBC3B0}" type="presParOf" srcId="{AAC552CC-9CDB-4EEC-90C2-5DF6514A8E26}" destId="{5B11C8FC-3093-4538-A1BE-CC162129BD36}" srcOrd="0" destOrd="0" presId="urn:microsoft.com/office/officeart/2005/8/layout/list1"/>
    <dgm:cxn modelId="{565A39A1-399F-4DCB-867E-3C0952DC2EE8}" type="presParOf" srcId="{AAC552CC-9CDB-4EEC-90C2-5DF6514A8E26}" destId="{56F1A7C1-F4AC-4966-9CCB-8DDE2D6FC994}" srcOrd="1" destOrd="0" presId="urn:microsoft.com/office/officeart/2005/8/layout/list1"/>
    <dgm:cxn modelId="{3088BEAA-44EC-4CCA-9628-D45BBDD56987}" type="presParOf" srcId="{92FF6563-28F7-4CEA-B442-9D4ED7380C83}" destId="{60C66FEC-E952-48B1-9F5A-31BACABD5ED2}" srcOrd="9" destOrd="0" presId="urn:microsoft.com/office/officeart/2005/8/layout/list1"/>
    <dgm:cxn modelId="{9B029E8C-423D-48AE-BC8A-687C7F69AE50}" type="presParOf" srcId="{92FF6563-28F7-4CEA-B442-9D4ED7380C83}" destId="{BBA2CBF2-E99D-404C-97A4-B5CD1254A37F}" srcOrd="10" destOrd="0" presId="urn:microsoft.com/office/officeart/2005/8/layout/list1"/>
    <dgm:cxn modelId="{7A6A8D1E-E443-4D5E-9BC5-A510A512DDE7}" type="presParOf" srcId="{92FF6563-28F7-4CEA-B442-9D4ED7380C83}" destId="{1691BC3E-820C-460B-9629-2C62B9971BAB}" srcOrd="11" destOrd="0" presId="urn:microsoft.com/office/officeart/2005/8/layout/list1"/>
    <dgm:cxn modelId="{4A3FDC0C-84E5-4853-8A68-1F321D302F81}" type="presParOf" srcId="{92FF6563-28F7-4CEA-B442-9D4ED7380C83}" destId="{2542C200-DFA4-462D-9681-E0AB7ECE5281}" srcOrd="12" destOrd="0" presId="urn:microsoft.com/office/officeart/2005/8/layout/list1"/>
    <dgm:cxn modelId="{505D14E6-69EF-43A6-832A-CFCCCB5E5557}" type="presParOf" srcId="{2542C200-DFA4-462D-9681-E0AB7ECE5281}" destId="{88A1D491-E02A-4DB1-9832-2F3C7D029916}" srcOrd="0" destOrd="0" presId="urn:microsoft.com/office/officeart/2005/8/layout/list1"/>
    <dgm:cxn modelId="{A34FF676-335B-4935-8000-6C00946FC539}" type="presParOf" srcId="{2542C200-DFA4-462D-9681-E0AB7ECE5281}" destId="{2EBF2F4A-07BD-445A-A9F6-F503E6BAD443}" srcOrd="1" destOrd="0" presId="urn:microsoft.com/office/officeart/2005/8/layout/list1"/>
    <dgm:cxn modelId="{2AC0DD2A-BC1E-4E6A-9F99-B403C3D938DE}" type="presParOf" srcId="{92FF6563-28F7-4CEA-B442-9D4ED7380C83}" destId="{EFEE75DA-CF1F-429A-9493-043212E5AADF}" srcOrd="13" destOrd="0" presId="urn:microsoft.com/office/officeart/2005/8/layout/list1"/>
    <dgm:cxn modelId="{97C5A913-F8C6-4903-AC73-FFC4E38BF898}" type="presParOf" srcId="{92FF6563-28F7-4CEA-B442-9D4ED7380C83}" destId="{1C00494F-B962-4FBE-A687-7925857020E7}" srcOrd="14" destOrd="0" presId="urn:microsoft.com/office/officeart/2005/8/layout/list1"/>
    <dgm:cxn modelId="{46A9D4B9-8367-45D0-AA80-FED9BBB0AA65}" type="presParOf" srcId="{92FF6563-28F7-4CEA-B442-9D4ED7380C83}" destId="{6E13AF23-5D32-4094-82D1-EE4803B04D02}" srcOrd="15" destOrd="0" presId="urn:microsoft.com/office/officeart/2005/8/layout/list1"/>
    <dgm:cxn modelId="{13D1B1E9-BEAD-46E2-A44A-A4C7CDDA170D}" type="presParOf" srcId="{92FF6563-28F7-4CEA-B442-9D4ED7380C83}" destId="{916AB007-6DF6-4A4C-9A96-24BA49D2494A}" srcOrd="16" destOrd="0" presId="urn:microsoft.com/office/officeart/2005/8/layout/list1"/>
    <dgm:cxn modelId="{5CFDABC7-FF65-4C8C-A2D8-05948CD78605}" type="presParOf" srcId="{916AB007-6DF6-4A4C-9A96-24BA49D2494A}" destId="{5965224A-B7C3-4EF1-872F-BC30E4FC6751}" srcOrd="0" destOrd="0" presId="urn:microsoft.com/office/officeart/2005/8/layout/list1"/>
    <dgm:cxn modelId="{4E4FE5D1-0793-4A6C-A36E-E0035FD13FC0}" type="presParOf" srcId="{916AB007-6DF6-4A4C-9A96-24BA49D2494A}" destId="{862291DE-E0CF-4E84-AA68-D5EEA3CC8145}" srcOrd="1" destOrd="0" presId="urn:microsoft.com/office/officeart/2005/8/layout/list1"/>
    <dgm:cxn modelId="{C5435A59-4A07-4A49-8612-044BA4DAFC28}" type="presParOf" srcId="{92FF6563-28F7-4CEA-B442-9D4ED7380C83}" destId="{D3F58F5F-42D1-4AD1-913C-4E49764F151F}" srcOrd="17" destOrd="0" presId="urn:microsoft.com/office/officeart/2005/8/layout/list1"/>
    <dgm:cxn modelId="{3B35A221-4323-4FA4-9E8C-CE5BEEA1D00D}" type="presParOf" srcId="{92FF6563-28F7-4CEA-B442-9D4ED7380C83}" destId="{F7A89EAF-66CC-49EA-ABDE-BCCC85C37C1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E0A225-4E19-4ADF-B661-38CAA2BCC002}" type="doc">
      <dgm:prSet loTypeId="urn:microsoft.com/office/officeart/2005/8/layout/arrow5" loCatId="process" qsTypeId="urn:microsoft.com/office/officeart/2005/8/quickstyle/3d3" qsCatId="3D" csTypeId="urn:microsoft.com/office/officeart/2005/8/colors/accent1_2" csCatId="accent1" phldr="1"/>
      <dgm:spPr/>
      <dgm:t>
        <a:bodyPr/>
        <a:lstStyle/>
        <a:p>
          <a:endParaRPr lang="en-US"/>
        </a:p>
      </dgm:t>
    </dgm:pt>
    <dgm:pt modelId="{96F47A93-6444-4814-B0C4-E03975D7113C}">
      <dgm:prSet phldrT="[Text]" custT="1"/>
      <dgm:spPr/>
      <dgm:t>
        <a:bodyPr/>
        <a:lstStyle/>
        <a:p>
          <a:r>
            <a:rPr lang="en-US" sz="1600" dirty="0"/>
            <a:t>With regard to European Union legal acts, the Court has carried out a review in the light of the fundamental rights in its case-law relating to the validity of certain acts of secondary legislation  and it has stated that some acts, such as European EU law directives, must of necessity be interpreted in the light of the fundamental rights. </a:t>
          </a:r>
        </a:p>
      </dgm:t>
    </dgm:pt>
    <dgm:pt modelId="{D7BF07F2-44B3-4FA6-9995-52725E6CB2F4}" type="parTrans" cxnId="{EDA480D7-4F8F-4145-B119-057940D63411}">
      <dgm:prSet/>
      <dgm:spPr/>
      <dgm:t>
        <a:bodyPr/>
        <a:lstStyle/>
        <a:p>
          <a:endParaRPr lang="en-US"/>
        </a:p>
      </dgm:t>
    </dgm:pt>
    <dgm:pt modelId="{3D0A6FAF-4BDA-42E1-8265-7806B01C5375}" type="sibTrans" cxnId="{EDA480D7-4F8F-4145-B119-057940D63411}">
      <dgm:prSet/>
      <dgm:spPr/>
      <dgm:t>
        <a:bodyPr/>
        <a:lstStyle/>
        <a:p>
          <a:endParaRPr lang="en-US"/>
        </a:p>
      </dgm:t>
    </dgm:pt>
    <dgm:pt modelId="{5E4DF482-AD27-40A3-A1B7-8B66FE24B2C3}">
      <dgm:prSet custT="1"/>
      <dgm:spPr/>
      <dgm:t>
        <a:bodyPr/>
        <a:lstStyle/>
        <a:p>
          <a:r>
            <a:rPr lang="en-US" sz="1600" dirty="0"/>
            <a:t>As regards the Member States, the Court has ruled, in the context of a number of requests for a preliminary ruling, on the notion of the ‘implementation of European EU law’ , providing, in particular, a list of factors which may be taken into consideration to determine whether a national rule is covered by that notion</a:t>
          </a:r>
          <a:endParaRPr lang="en-US" sz="1600" b="1" dirty="0">
            <a:effectLst>
              <a:outerShdw blurRad="38100" dist="38100" dir="2700000" algn="tl">
                <a:srgbClr val="000000">
                  <a:alpha val="43137"/>
                </a:srgbClr>
              </a:outerShdw>
            </a:effectLst>
          </a:endParaRPr>
        </a:p>
      </dgm:t>
    </dgm:pt>
    <dgm:pt modelId="{5CC8DA2B-9C0C-4EEF-9048-C50E3779E1ED}" type="parTrans" cxnId="{EC041713-41CE-41E9-ACF7-2EE86B18C2C6}">
      <dgm:prSet/>
      <dgm:spPr/>
      <dgm:t>
        <a:bodyPr/>
        <a:lstStyle/>
        <a:p>
          <a:endParaRPr lang="en-US"/>
        </a:p>
      </dgm:t>
    </dgm:pt>
    <dgm:pt modelId="{9C8F4AB9-305D-4AE7-A384-A84EE92E8F9F}" type="sibTrans" cxnId="{EC041713-41CE-41E9-ACF7-2EE86B18C2C6}">
      <dgm:prSet/>
      <dgm:spPr/>
      <dgm:t>
        <a:bodyPr/>
        <a:lstStyle/>
        <a:p>
          <a:endParaRPr lang="en-US"/>
        </a:p>
      </dgm:t>
    </dgm:pt>
    <dgm:pt modelId="{0C4BCAA6-B505-4D47-AF60-6B2E2B4AA96D}" type="pres">
      <dgm:prSet presAssocID="{8AE0A225-4E19-4ADF-B661-38CAA2BCC002}" presName="diagram" presStyleCnt="0">
        <dgm:presLayoutVars>
          <dgm:dir/>
          <dgm:resizeHandles val="exact"/>
        </dgm:presLayoutVars>
      </dgm:prSet>
      <dgm:spPr/>
    </dgm:pt>
    <dgm:pt modelId="{B9084C6B-0B17-41BB-9B5A-3E40CF791A91}" type="pres">
      <dgm:prSet presAssocID="{96F47A93-6444-4814-B0C4-E03975D7113C}" presName="arrow" presStyleLbl="node1" presStyleIdx="0" presStyleCnt="2" custScaleY="100183" custRadScaleRad="86427" custRadScaleInc="-93">
        <dgm:presLayoutVars>
          <dgm:bulletEnabled val="1"/>
        </dgm:presLayoutVars>
      </dgm:prSet>
      <dgm:spPr/>
    </dgm:pt>
    <dgm:pt modelId="{F9BEA2FA-FE45-4D4A-825E-B55A8FFF6EA3}" type="pres">
      <dgm:prSet presAssocID="{5E4DF482-AD27-40A3-A1B7-8B66FE24B2C3}" presName="arrow" presStyleLbl="node1" presStyleIdx="1" presStyleCnt="2" custScaleY="100322" custRadScaleRad="83605" custRadScaleInc="116">
        <dgm:presLayoutVars>
          <dgm:bulletEnabled val="1"/>
        </dgm:presLayoutVars>
      </dgm:prSet>
      <dgm:spPr/>
    </dgm:pt>
  </dgm:ptLst>
  <dgm:cxnLst>
    <dgm:cxn modelId="{EC041713-41CE-41E9-ACF7-2EE86B18C2C6}" srcId="{8AE0A225-4E19-4ADF-B661-38CAA2BCC002}" destId="{5E4DF482-AD27-40A3-A1B7-8B66FE24B2C3}" srcOrd="1" destOrd="0" parTransId="{5CC8DA2B-9C0C-4EEF-9048-C50E3779E1ED}" sibTransId="{9C8F4AB9-305D-4AE7-A384-A84EE92E8F9F}"/>
    <dgm:cxn modelId="{64F845B3-D2A0-4F0A-B474-1AD93185487B}" type="presOf" srcId="{8AE0A225-4E19-4ADF-B661-38CAA2BCC002}" destId="{0C4BCAA6-B505-4D47-AF60-6B2E2B4AA96D}" srcOrd="0" destOrd="0" presId="urn:microsoft.com/office/officeart/2005/8/layout/arrow5"/>
    <dgm:cxn modelId="{EDA480D7-4F8F-4145-B119-057940D63411}" srcId="{8AE0A225-4E19-4ADF-B661-38CAA2BCC002}" destId="{96F47A93-6444-4814-B0C4-E03975D7113C}" srcOrd="0" destOrd="0" parTransId="{D7BF07F2-44B3-4FA6-9995-52725E6CB2F4}" sibTransId="{3D0A6FAF-4BDA-42E1-8265-7806B01C5375}"/>
    <dgm:cxn modelId="{7A1FECD9-4BCA-4B36-BD0B-3DF3482278C0}" type="presOf" srcId="{5E4DF482-AD27-40A3-A1B7-8B66FE24B2C3}" destId="{F9BEA2FA-FE45-4D4A-825E-B55A8FFF6EA3}" srcOrd="0" destOrd="0" presId="urn:microsoft.com/office/officeart/2005/8/layout/arrow5"/>
    <dgm:cxn modelId="{FAADB2F6-18B6-4E23-9771-8004B0C7F954}" type="presOf" srcId="{96F47A93-6444-4814-B0C4-E03975D7113C}" destId="{B9084C6B-0B17-41BB-9B5A-3E40CF791A91}" srcOrd="0" destOrd="0" presId="urn:microsoft.com/office/officeart/2005/8/layout/arrow5"/>
    <dgm:cxn modelId="{8AFE590B-09DA-4E1D-AE2A-7BF3BD60F2A4}" type="presParOf" srcId="{0C4BCAA6-B505-4D47-AF60-6B2E2B4AA96D}" destId="{B9084C6B-0B17-41BB-9B5A-3E40CF791A91}" srcOrd="0" destOrd="0" presId="urn:microsoft.com/office/officeart/2005/8/layout/arrow5"/>
    <dgm:cxn modelId="{F544A765-F878-4698-B7F3-3E488BCB4E4A}" type="presParOf" srcId="{0C4BCAA6-B505-4D47-AF60-6B2E2B4AA96D}" destId="{F9BEA2FA-FE45-4D4A-825E-B55A8FFF6EA3}"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D8E411F-5510-4AFE-97C7-74AA82B6CF9D}">
      <dgm:prSet phldrT="[Text]" custT="1"/>
      <dgm:spPr/>
      <dgm:t>
        <a:bodyPr/>
        <a:lstStyle/>
        <a:p>
          <a:r>
            <a:rPr lang="en-US" sz="3600" b="1" u="sng" dirty="0">
              <a:solidFill>
                <a:srgbClr val="FFFF00"/>
              </a:solidFill>
              <a:effectLst>
                <a:outerShdw blurRad="38100" dist="38100" dir="2700000" algn="tl">
                  <a:srgbClr val="000000">
                    <a:alpha val="43137"/>
                  </a:srgbClr>
                </a:outerShdw>
              </a:effectLst>
            </a:rPr>
            <a:t>Discussion topic</a:t>
          </a: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68A92F52-AE64-42CF-8429-9C4170126E72}">
      <dgm:prSet phldrT="[Text]" custT="1"/>
      <dgm:spPr/>
      <dgm:t>
        <a:bodyPr/>
        <a:lstStyle/>
        <a:p>
          <a:r>
            <a:rPr lang="en-US" sz="2000" b="0" i="0" dirty="0"/>
            <a:t>The CJEU as a developer of the  human rights standards?</a:t>
          </a:r>
          <a:endParaRPr lang="en-US" sz="2000" b="0" dirty="0">
            <a:solidFill>
              <a:schemeClr val="bg1"/>
            </a:solidFill>
            <a:latin typeface="+mn-lt"/>
          </a:endParaRPr>
        </a:p>
      </dgm:t>
    </dgm:pt>
    <dgm:pt modelId="{F07B9335-4D27-49DA-8726-9B94DC2BCB49}" type="sibTrans" cxnId="{46A865CC-DD90-45D5-B1FF-AE721E1D51C5}">
      <dgm:prSet/>
      <dgm:spPr/>
      <dgm:t>
        <a:bodyPr/>
        <a:lstStyle/>
        <a:p>
          <a:endParaRPr lang="en-US"/>
        </a:p>
      </dgm:t>
    </dgm:pt>
    <dgm:pt modelId="{4EF62251-3F6A-4D2A-A15C-D4B2365A578D}" type="parTrans" cxnId="{46A865CC-DD90-45D5-B1FF-AE721E1D51C5}">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pt>
    <dgm:pt modelId="{51915606-D3F5-4B64-8794-5785DF369942}" type="pres">
      <dgm:prSet presAssocID="{0AC90581-3F4F-4894-894B-6187ACCF8485}" presName="ellipse" presStyleLbl="trBgShp" presStyleIdx="0" presStyleCnt="1" custLinFactNeighborX="-26650" custLinFactNeighborY="20686"/>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pt>
    <dgm:pt modelId="{EC51D23B-21D8-4771-A49C-217FA2374649}" type="pres">
      <dgm:prSet presAssocID="{6D8E411F-5510-4AFE-97C7-74AA82B6CF9D}" presName="item1" presStyleLbl="node1" presStyleIdx="0" presStyleCnt="1" custScaleX="194470">
        <dgm:presLayoutVars>
          <dgm:bulletEnabled val="1"/>
        </dgm:presLayoutVars>
      </dgm:prSet>
      <dgm:spPr/>
    </dgm:pt>
    <dgm:pt modelId="{51F1339A-577E-44AC-BF2B-B883BE8191B1}" type="pres">
      <dgm:prSet presAssocID="{0AC90581-3F4F-4894-894B-6187ACCF8485}" presName="funnel" presStyleLbl="trAlignAcc1" presStyleIdx="0" presStyleCnt="1" custScaleX="225909" custScaleY="87256" custLinFactNeighborX="-2662" custLinFactNeighborY="-745"/>
      <dgm:spPr/>
    </dgm:pt>
  </dgm:ptLst>
  <dgm:cxnLst>
    <dgm:cxn modelId="{35DD5E19-5C65-470F-B089-6210B2ECAEAC}" type="presOf" srcId="{6D8E411F-5510-4AFE-97C7-74AA82B6CF9D}" destId="{B8E573B3-62E5-418A-B55A-321616E2A5D5}" srcOrd="0" destOrd="0" presId="urn:microsoft.com/office/officeart/2005/8/layout/funnel1"/>
    <dgm:cxn modelId="{447CD22B-BA20-4009-A825-D83FB57B7499}" srcId="{0AC90581-3F4F-4894-894B-6187ACCF8485}" destId="{6D8E411F-5510-4AFE-97C7-74AA82B6CF9D}" srcOrd="1" destOrd="0" parTransId="{BF6B0837-3C4C-4175-A3F8-4C182D976354}" sibTransId="{A3AFF3AA-2944-48B0-859A-372156268630}"/>
    <dgm:cxn modelId="{9D5B335C-8D09-478D-A01C-A329876738C8}" type="presOf" srcId="{0AC90581-3F4F-4894-894B-6187ACCF8485}" destId="{94C04552-EC0B-4B02-BE2F-23164B9E8097}" srcOrd="0" destOrd="0" presId="urn:microsoft.com/office/officeart/2005/8/layout/funnel1"/>
    <dgm:cxn modelId="{833E58AE-36FB-48D5-BFAB-09F887EBEB6F}" type="presOf" srcId="{68A92F52-AE64-42CF-8429-9C4170126E72}" destId="{EC51D23B-21D8-4771-A49C-217FA2374649}" srcOrd="0" destOrd="0" presId="urn:microsoft.com/office/officeart/2005/8/layout/funnel1"/>
    <dgm:cxn modelId="{46A865CC-DD90-45D5-B1FF-AE721E1D51C5}" srcId="{0AC90581-3F4F-4894-894B-6187ACCF8485}" destId="{68A92F52-AE64-42CF-8429-9C4170126E72}" srcOrd="0" destOrd="0" parTransId="{4EF62251-3F6A-4D2A-A15C-D4B2365A578D}" sibTransId="{F07B9335-4D27-49DA-8726-9B94DC2BCB49}"/>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3E16145B-D582-4D97-B528-DE471E08244D}" type="presParOf" srcId="{94C04552-EC0B-4B02-BE2F-23164B9E8097}" destId="{EC51D23B-21D8-4771-A49C-217FA2374649}" srcOrd="3" destOrd="0" presId="urn:microsoft.com/office/officeart/2005/8/layout/funnel1"/>
    <dgm:cxn modelId="{6BB949E3-3081-4EB2-A5D8-256C198EE1E8}" type="presParOf" srcId="{94C04552-EC0B-4B02-BE2F-23164B9E8097}" destId="{51F1339A-577E-44AC-BF2B-B883BE8191B1}" srcOrd="4"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307BD-8C33-4548-B032-92668D151A9A}">
      <dsp:nvSpPr>
        <dsp:cNvPr id="0" name=""/>
        <dsp:cNvSpPr/>
      </dsp:nvSpPr>
      <dsp:spPr>
        <a:xfrm>
          <a:off x="3153580" y="1946961"/>
          <a:ext cx="2622531" cy="26225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b="0" i="0" kern="1200" dirty="0"/>
            <a:t>LEGAL BASIS</a:t>
          </a:r>
          <a:endParaRPr lang="en-US" sz="5500" kern="1200" dirty="0"/>
        </a:p>
      </dsp:txBody>
      <dsp:txXfrm>
        <a:off x="3537641" y="2331022"/>
        <a:ext cx="1854409" cy="1854409"/>
      </dsp:txXfrm>
    </dsp:sp>
    <dsp:sp modelId="{C710C3F8-BF0E-42C4-BBA9-983D5FF497E3}">
      <dsp:nvSpPr>
        <dsp:cNvPr id="0" name=""/>
        <dsp:cNvSpPr/>
      </dsp:nvSpPr>
      <dsp:spPr>
        <a:xfrm rot="12900000">
          <a:off x="1237626" y="1502059"/>
          <a:ext cx="2420889" cy="747421"/>
        </a:xfrm>
        <a:prstGeom prst="leftArrow">
          <a:avLst>
            <a:gd name="adj1" fmla="val 60000"/>
            <a:gd name="adj2" fmla="val 50000"/>
          </a:avLst>
        </a:prstGeom>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sp>
    <dsp:sp modelId="{5B33CADD-54FC-41B3-9FA6-4A001BD364A1}">
      <dsp:nvSpPr>
        <dsp:cNvPr id="0" name=""/>
        <dsp:cNvSpPr/>
      </dsp:nvSpPr>
      <dsp:spPr>
        <a:xfrm>
          <a:off x="-230793" y="-36024"/>
          <a:ext cx="3046041" cy="2145518"/>
        </a:xfrm>
        <a:prstGeom prst="roundRect">
          <a:avLst>
            <a:gd name="adj" fmla="val 10000"/>
          </a:avLst>
        </a:prstGeom>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Article 19 of the Treaty on European Union (TEU), Articles 251 to 281 of the Treaty on the Functioning of the European Union (TFEU), Article 136 Euratom, and Protocol No 3 annexed to the Treaties on the Statute of the Court of Justice of the European Union</a:t>
          </a:r>
        </a:p>
      </dsp:txBody>
      <dsp:txXfrm>
        <a:off x="-167953" y="26816"/>
        <a:ext cx="2920361" cy="2019838"/>
      </dsp:txXfrm>
    </dsp:sp>
    <dsp:sp modelId="{DBBE249E-831F-4672-A8E2-8806907E33C6}">
      <dsp:nvSpPr>
        <dsp:cNvPr id="0" name=""/>
        <dsp:cNvSpPr/>
      </dsp:nvSpPr>
      <dsp:spPr>
        <a:xfrm rot="19500000">
          <a:off x="5271177" y="1502059"/>
          <a:ext cx="2420889" cy="747421"/>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789067-F298-4AD2-8115-F6D405278590}">
      <dsp:nvSpPr>
        <dsp:cNvPr id="0" name=""/>
        <dsp:cNvSpPr/>
      </dsp:nvSpPr>
      <dsp:spPr>
        <a:xfrm>
          <a:off x="6087787" y="40172"/>
          <a:ext cx="3099357" cy="199312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u="none" kern="1200" dirty="0"/>
            <a:t>Regulation (EU, Euratom) 2015/2422 of the European Parliament and of the Council of 16 December 2015 amending Protocol No 3 on the Statute of the Court of Justice of the European Union</a:t>
          </a:r>
        </a:p>
      </dsp:txBody>
      <dsp:txXfrm>
        <a:off x="6146164" y="98549"/>
        <a:ext cx="2982603" cy="187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4E1A4-7D52-4DFC-B77C-4912485B7730}">
      <dsp:nvSpPr>
        <dsp:cNvPr id="0" name=""/>
        <dsp:cNvSpPr/>
      </dsp:nvSpPr>
      <dsp:spPr>
        <a:xfrm>
          <a:off x="0" y="267194"/>
          <a:ext cx="9526555" cy="428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25D53E-375C-46BE-8EAB-0B770C41C024}">
      <dsp:nvSpPr>
        <dsp:cNvPr id="0" name=""/>
        <dsp:cNvSpPr/>
      </dsp:nvSpPr>
      <dsp:spPr>
        <a:xfrm>
          <a:off x="476327" y="16274"/>
          <a:ext cx="6668588" cy="501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2057" tIns="0" rIns="252057" bIns="0" numCol="1" spcCol="1270" anchor="ctr" anchorCtr="0">
          <a:noAutofit/>
        </a:bodyPr>
        <a:lstStyle/>
        <a:p>
          <a:pPr marL="0" lvl="0" indent="0" algn="l" defTabSz="889000">
            <a:lnSpc>
              <a:spcPct val="90000"/>
            </a:lnSpc>
            <a:spcBef>
              <a:spcPct val="0"/>
            </a:spcBef>
            <a:spcAft>
              <a:spcPct val="35000"/>
            </a:spcAft>
            <a:buNone/>
          </a:pPr>
          <a:r>
            <a:rPr lang="en-US" sz="2000" b="0" i="0" kern="1200" dirty="0"/>
            <a:t>interpreting the law (preliminary rulings)</a:t>
          </a:r>
          <a:endParaRPr lang="en-US" sz="2000" b="0" kern="1200" dirty="0"/>
        </a:p>
      </dsp:txBody>
      <dsp:txXfrm>
        <a:off x="500825" y="40772"/>
        <a:ext cx="6619592" cy="452844"/>
      </dsp:txXfrm>
    </dsp:sp>
    <dsp:sp modelId="{EE503D5D-1DE3-4B63-B8C1-3DEE5B4F12C9}">
      <dsp:nvSpPr>
        <dsp:cNvPr id="0" name=""/>
        <dsp:cNvSpPr/>
      </dsp:nvSpPr>
      <dsp:spPr>
        <a:xfrm>
          <a:off x="0" y="1038314"/>
          <a:ext cx="9526555" cy="428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51A2DA1-A548-459D-B48D-A1AB137FB474}">
      <dsp:nvSpPr>
        <dsp:cNvPr id="0" name=""/>
        <dsp:cNvSpPr/>
      </dsp:nvSpPr>
      <dsp:spPr>
        <a:xfrm>
          <a:off x="476327" y="787394"/>
          <a:ext cx="6668588" cy="501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2057" tIns="0" rIns="252057" bIns="0" numCol="1" spcCol="1270" anchor="ctr" anchorCtr="0">
          <a:noAutofit/>
        </a:bodyPr>
        <a:lstStyle/>
        <a:p>
          <a:pPr marL="0" lvl="0" indent="0" algn="l" defTabSz="889000">
            <a:lnSpc>
              <a:spcPct val="90000"/>
            </a:lnSpc>
            <a:spcBef>
              <a:spcPct val="0"/>
            </a:spcBef>
            <a:spcAft>
              <a:spcPct val="35000"/>
            </a:spcAft>
            <a:buNone/>
          </a:pPr>
          <a:r>
            <a:rPr lang="en-US" sz="2000" b="0" i="0" kern="1200" dirty="0"/>
            <a:t>enforcing the law (infringement proceedings)</a:t>
          </a:r>
          <a:endParaRPr lang="en-US" sz="2000" b="0" kern="1200" dirty="0"/>
        </a:p>
      </dsp:txBody>
      <dsp:txXfrm>
        <a:off x="500825" y="811892"/>
        <a:ext cx="6619592" cy="452844"/>
      </dsp:txXfrm>
    </dsp:sp>
    <dsp:sp modelId="{ED781A7A-7037-496B-995E-8058D96346D1}">
      <dsp:nvSpPr>
        <dsp:cNvPr id="0" name=""/>
        <dsp:cNvSpPr/>
      </dsp:nvSpPr>
      <dsp:spPr>
        <a:xfrm>
          <a:off x="0" y="1809434"/>
          <a:ext cx="9526555" cy="428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F65A31-FF76-452C-B7B4-ED69D68710F4}">
      <dsp:nvSpPr>
        <dsp:cNvPr id="0" name=""/>
        <dsp:cNvSpPr/>
      </dsp:nvSpPr>
      <dsp:spPr>
        <a:xfrm>
          <a:off x="476327" y="1558514"/>
          <a:ext cx="6668588" cy="501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2057" tIns="0" rIns="252057" bIns="0" numCol="1" spcCol="1270" anchor="ctr" anchorCtr="0">
          <a:noAutofit/>
        </a:bodyPr>
        <a:lstStyle/>
        <a:p>
          <a:pPr marL="0" lvl="0" indent="0" algn="l" defTabSz="889000">
            <a:lnSpc>
              <a:spcPct val="90000"/>
            </a:lnSpc>
            <a:spcBef>
              <a:spcPct val="0"/>
            </a:spcBef>
            <a:spcAft>
              <a:spcPct val="35000"/>
            </a:spcAft>
            <a:buNone/>
          </a:pPr>
          <a:r>
            <a:rPr lang="en-US" sz="2000" b="0" i="0" kern="1200" dirty="0"/>
            <a:t>annulling EU legal acts (actions for annulment)</a:t>
          </a:r>
          <a:endParaRPr lang="en-US" sz="2000" b="0" kern="1200" dirty="0"/>
        </a:p>
      </dsp:txBody>
      <dsp:txXfrm>
        <a:off x="500825" y="1583012"/>
        <a:ext cx="6619592" cy="452844"/>
      </dsp:txXfrm>
    </dsp:sp>
    <dsp:sp modelId="{A8A88693-2501-4D7D-805B-CE84ED51F264}">
      <dsp:nvSpPr>
        <dsp:cNvPr id="0" name=""/>
        <dsp:cNvSpPr/>
      </dsp:nvSpPr>
      <dsp:spPr>
        <a:xfrm>
          <a:off x="0" y="2580554"/>
          <a:ext cx="9526555" cy="428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7466D4-D6B5-4E28-989C-FC33BBDFD464}">
      <dsp:nvSpPr>
        <dsp:cNvPr id="0" name=""/>
        <dsp:cNvSpPr/>
      </dsp:nvSpPr>
      <dsp:spPr>
        <a:xfrm>
          <a:off x="476327" y="2329634"/>
          <a:ext cx="6668588" cy="501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2057" tIns="0" rIns="252057" bIns="0" numCol="1" spcCol="1270" anchor="ctr" anchorCtr="0">
          <a:noAutofit/>
        </a:bodyPr>
        <a:lstStyle/>
        <a:p>
          <a:pPr marL="0" lvl="0" indent="0" algn="l" defTabSz="889000">
            <a:lnSpc>
              <a:spcPct val="90000"/>
            </a:lnSpc>
            <a:spcBef>
              <a:spcPct val="0"/>
            </a:spcBef>
            <a:spcAft>
              <a:spcPct val="35000"/>
            </a:spcAft>
            <a:buNone/>
          </a:pPr>
          <a:r>
            <a:rPr lang="en-US" sz="2000" b="0" i="0" kern="1200" dirty="0"/>
            <a:t>ensuring the EU takes action (actions for failure to act) </a:t>
          </a:r>
          <a:endParaRPr lang="en-US" sz="2000" b="0" kern="1200" dirty="0"/>
        </a:p>
      </dsp:txBody>
      <dsp:txXfrm>
        <a:off x="500825" y="2354132"/>
        <a:ext cx="6619592" cy="452844"/>
      </dsp:txXfrm>
    </dsp:sp>
    <dsp:sp modelId="{208EDDBD-FB9B-40A5-B831-F3E574336F7B}">
      <dsp:nvSpPr>
        <dsp:cNvPr id="0" name=""/>
        <dsp:cNvSpPr/>
      </dsp:nvSpPr>
      <dsp:spPr>
        <a:xfrm>
          <a:off x="0" y="3351674"/>
          <a:ext cx="9526555" cy="428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A42E26-7221-4FCC-B7E3-8DC957C89749}">
      <dsp:nvSpPr>
        <dsp:cNvPr id="0" name=""/>
        <dsp:cNvSpPr/>
      </dsp:nvSpPr>
      <dsp:spPr>
        <a:xfrm>
          <a:off x="476327" y="3100754"/>
          <a:ext cx="6668588" cy="501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2057" tIns="0" rIns="252057" bIns="0" numCol="1" spcCol="1270" anchor="ctr" anchorCtr="0">
          <a:noAutofit/>
        </a:bodyPr>
        <a:lstStyle/>
        <a:p>
          <a:pPr marL="0" lvl="0" indent="0" algn="l" defTabSz="889000">
            <a:lnSpc>
              <a:spcPct val="90000"/>
            </a:lnSpc>
            <a:spcBef>
              <a:spcPct val="0"/>
            </a:spcBef>
            <a:spcAft>
              <a:spcPct val="35000"/>
            </a:spcAft>
            <a:buNone/>
          </a:pPr>
          <a:r>
            <a:rPr lang="en-US" sz="2000" b="0" i="0" kern="1200" dirty="0"/>
            <a:t>sanctioning EU institutions (actions for damages)</a:t>
          </a:r>
          <a:endParaRPr lang="en-US" sz="2000" b="0" kern="1200" dirty="0"/>
        </a:p>
      </dsp:txBody>
      <dsp:txXfrm>
        <a:off x="500825" y="3125252"/>
        <a:ext cx="661959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E4F71-97F4-480C-8138-CF35260CA97D}">
      <dsp:nvSpPr>
        <dsp:cNvPr id="0" name=""/>
        <dsp:cNvSpPr/>
      </dsp:nvSpPr>
      <dsp:spPr>
        <a:xfrm>
          <a:off x="3183281" y="2302017"/>
          <a:ext cx="572726" cy="1027254"/>
        </a:xfrm>
        <a:custGeom>
          <a:avLst/>
          <a:gdLst/>
          <a:ahLst/>
          <a:cxnLst/>
          <a:rect l="0" t="0" r="0" b="0"/>
          <a:pathLst>
            <a:path>
              <a:moveTo>
                <a:pt x="0" y="0"/>
              </a:moveTo>
              <a:lnTo>
                <a:pt x="286363" y="0"/>
              </a:lnTo>
              <a:lnTo>
                <a:pt x="286363" y="1027254"/>
              </a:lnTo>
              <a:lnTo>
                <a:pt x="572726" y="1027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0241" y="2786241"/>
        <a:ext cx="58806" cy="58806"/>
      </dsp:txXfrm>
    </dsp:sp>
    <dsp:sp modelId="{ED5EFE46-88C3-4A02-A3FD-557FB61C3BF9}">
      <dsp:nvSpPr>
        <dsp:cNvPr id="0" name=""/>
        <dsp:cNvSpPr/>
      </dsp:nvSpPr>
      <dsp:spPr>
        <a:xfrm>
          <a:off x="3183281" y="1389906"/>
          <a:ext cx="572726" cy="912110"/>
        </a:xfrm>
        <a:custGeom>
          <a:avLst/>
          <a:gdLst/>
          <a:ahLst/>
          <a:cxnLst/>
          <a:rect l="0" t="0" r="0" b="0"/>
          <a:pathLst>
            <a:path>
              <a:moveTo>
                <a:pt x="0" y="912110"/>
              </a:moveTo>
              <a:lnTo>
                <a:pt x="286363" y="912110"/>
              </a:lnTo>
              <a:lnTo>
                <a:pt x="286363" y="0"/>
              </a:lnTo>
              <a:lnTo>
                <a:pt x="5727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2719" y="1819036"/>
        <a:ext cx="53850" cy="53850"/>
      </dsp:txXfrm>
    </dsp:sp>
    <dsp:sp modelId="{C7C495E7-3C54-4B8A-9932-5E042C6E07BE}">
      <dsp:nvSpPr>
        <dsp:cNvPr id="0" name=""/>
        <dsp:cNvSpPr/>
      </dsp:nvSpPr>
      <dsp:spPr>
        <a:xfrm rot="16200000">
          <a:off x="449228" y="1865488"/>
          <a:ext cx="4595047" cy="873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kern="1200" dirty="0"/>
            <a:t>CJEU</a:t>
          </a:r>
        </a:p>
      </dsp:txBody>
      <dsp:txXfrm>
        <a:off x="449228" y="1865488"/>
        <a:ext cx="4595047" cy="873058"/>
      </dsp:txXfrm>
    </dsp:sp>
    <dsp:sp modelId="{201465C2-0956-45F7-A599-A0C997429C6C}">
      <dsp:nvSpPr>
        <dsp:cNvPr id="0" name=""/>
        <dsp:cNvSpPr/>
      </dsp:nvSpPr>
      <dsp:spPr>
        <a:xfrm>
          <a:off x="3756007" y="471784"/>
          <a:ext cx="6080925" cy="1836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kern="1200" dirty="0"/>
            <a:t>Court of Justice – deals with requests for preliminary rulings from national courts, certain actions for annulment and appeals.</a:t>
          </a:r>
          <a:endParaRPr lang="en-US" sz="2000" kern="1200" dirty="0"/>
        </a:p>
      </dsp:txBody>
      <dsp:txXfrm>
        <a:off x="3756007" y="471784"/>
        <a:ext cx="6080925" cy="1836243"/>
      </dsp:txXfrm>
    </dsp:sp>
    <dsp:sp modelId="{8C3CA4F0-52E9-420F-AA16-AA8E41F01B15}">
      <dsp:nvSpPr>
        <dsp:cNvPr id="0" name=""/>
        <dsp:cNvSpPr/>
      </dsp:nvSpPr>
      <dsp:spPr>
        <a:xfrm>
          <a:off x="3756007" y="2526293"/>
          <a:ext cx="6125769" cy="1605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kern="1200" dirty="0"/>
            <a:t>General Court – rules on actions for annulment brought by individuals, companies and, in some cases, EU governments. In practice, this means that this court deals mainly with competition law, State aid, trade, agriculture, trade marks.</a:t>
          </a:r>
          <a:endParaRPr lang="en-US" sz="2000" kern="1200" dirty="0"/>
        </a:p>
      </dsp:txBody>
      <dsp:txXfrm>
        <a:off x="3756007" y="2526293"/>
        <a:ext cx="6125769" cy="1605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26A85-5CC3-4A8E-A67E-A320661C33E1}">
      <dsp:nvSpPr>
        <dsp:cNvPr id="0" name=""/>
        <dsp:cNvSpPr/>
      </dsp:nvSpPr>
      <dsp:spPr>
        <a:xfrm>
          <a:off x="0" y="32054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28BC5-300C-4C78-B68D-BFFEA72DC767}">
      <dsp:nvSpPr>
        <dsp:cNvPr id="0" name=""/>
        <dsp:cNvSpPr/>
      </dsp:nvSpPr>
      <dsp:spPr>
        <a:xfrm>
          <a:off x="498399" y="5486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Friedrich Stork &amp; </a:t>
          </a:r>
          <a:r>
            <a:rPr lang="en-US" sz="1600" b="0" i="0" kern="1200" dirty="0" err="1"/>
            <a:t>Cie</a:t>
          </a:r>
          <a:r>
            <a:rPr lang="en-US" sz="1600" b="0" i="0" kern="1200" dirty="0"/>
            <a:t> v High Authority of the European Coal and Steel Community.</a:t>
          </a:r>
          <a:br>
            <a:rPr lang="en-US" sz="1600" kern="1200" dirty="0"/>
          </a:br>
          <a:r>
            <a:rPr lang="en-US" sz="1600" b="0" i="0" kern="1200" dirty="0"/>
            <a:t>Case 1/58, Judgment of the Court of 4 February 1959.</a:t>
          </a:r>
          <a:endParaRPr lang="en-US" sz="1600" kern="1200" dirty="0"/>
        </a:p>
      </dsp:txBody>
      <dsp:txXfrm>
        <a:off x="524338" y="80803"/>
        <a:ext cx="9916102" cy="479482"/>
      </dsp:txXfrm>
    </dsp:sp>
    <dsp:sp modelId="{E8D8E46C-6411-44BB-9A7A-7D141C608A93}">
      <dsp:nvSpPr>
        <dsp:cNvPr id="0" name=""/>
        <dsp:cNvSpPr/>
      </dsp:nvSpPr>
      <dsp:spPr>
        <a:xfrm>
          <a:off x="0" y="113702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3DF222-0FD2-422A-B5F4-BC7E56FBF523}">
      <dsp:nvSpPr>
        <dsp:cNvPr id="0" name=""/>
        <dsp:cNvSpPr/>
      </dsp:nvSpPr>
      <dsp:spPr>
        <a:xfrm>
          <a:off x="498399" y="87134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Erich </a:t>
          </a:r>
          <a:r>
            <a:rPr lang="en-US" sz="1600" b="0" i="0" kern="1200" dirty="0" err="1"/>
            <a:t>Stauder</a:t>
          </a:r>
          <a:r>
            <a:rPr lang="en-US" sz="1600" b="0" i="0" kern="1200" dirty="0"/>
            <a:t> v City of Ulm - </a:t>
          </a:r>
          <a:r>
            <a:rPr lang="en-US" sz="1600" b="0" i="0" kern="1200" dirty="0" err="1"/>
            <a:t>Sozialamt</a:t>
          </a:r>
          <a:r>
            <a:rPr lang="en-US" sz="1600" b="0" i="0" kern="1200" dirty="0"/>
            <a:t>. Case 29-69, Judgment of the Court of 12 </a:t>
          </a:r>
          <a:r>
            <a:rPr lang="en-US" sz="1600" b="0" i="0" kern="1200" dirty="0" err="1"/>
            <a:t>ovember</a:t>
          </a:r>
          <a:r>
            <a:rPr lang="en-US" sz="1600" b="0" i="0" kern="1200" dirty="0"/>
            <a:t> 1969.</a:t>
          </a:r>
          <a:endParaRPr lang="en-US" sz="1600" kern="1200" dirty="0"/>
        </a:p>
      </dsp:txBody>
      <dsp:txXfrm>
        <a:off x="524338" y="897283"/>
        <a:ext cx="9916102" cy="479482"/>
      </dsp:txXfrm>
    </dsp:sp>
    <dsp:sp modelId="{BBA2CBF2-E99D-404C-97A4-B5CD1254A37F}">
      <dsp:nvSpPr>
        <dsp:cNvPr id="0" name=""/>
        <dsp:cNvSpPr/>
      </dsp:nvSpPr>
      <dsp:spPr>
        <a:xfrm>
          <a:off x="0" y="195350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1A7C1-F4AC-4966-9CCB-8DDE2D6FC994}">
      <dsp:nvSpPr>
        <dsp:cNvPr id="0" name=""/>
        <dsp:cNvSpPr/>
      </dsp:nvSpPr>
      <dsp:spPr>
        <a:xfrm>
          <a:off x="498399" y="168782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err="1"/>
            <a:t>Internationale</a:t>
          </a:r>
          <a:r>
            <a:rPr lang="en-US" sz="1600" b="0" i="0" kern="1200" dirty="0"/>
            <a:t> </a:t>
          </a:r>
          <a:r>
            <a:rPr lang="en-US" sz="1600" b="0" i="0" kern="1200" dirty="0" err="1"/>
            <a:t>Handelsgesellschaft</a:t>
          </a:r>
          <a:r>
            <a:rPr lang="en-US" sz="1600" b="0" i="0" kern="1200" dirty="0"/>
            <a:t> </a:t>
          </a:r>
          <a:r>
            <a:rPr lang="en-US" sz="1600" b="0" i="0" kern="1200" dirty="0" err="1"/>
            <a:t>mbH</a:t>
          </a:r>
          <a:r>
            <a:rPr lang="en-US" sz="1600" b="0" i="0" kern="1200" dirty="0"/>
            <a:t> v </a:t>
          </a:r>
          <a:r>
            <a:rPr lang="en-US" sz="1600" b="0" i="0" kern="1200" dirty="0" err="1"/>
            <a:t>Einfuhr</a:t>
          </a:r>
          <a:r>
            <a:rPr lang="en-US" sz="1600" b="0" i="0" kern="1200" dirty="0"/>
            <a:t>- und </a:t>
          </a:r>
          <a:r>
            <a:rPr lang="en-US" sz="1600" b="0" i="0" kern="1200" dirty="0" err="1"/>
            <a:t>Vorratsstelle</a:t>
          </a:r>
          <a:r>
            <a:rPr lang="en-US" sz="1600" b="0" i="0" kern="1200" dirty="0"/>
            <a:t> </a:t>
          </a:r>
          <a:r>
            <a:rPr lang="en-US" sz="1600" b="0" i="0" kern="1200" dirty="0" err="1"/>
            <a:t>für</a:t>
          </a:r>
          <a:r>
            <a:rPr lang="en-US" sz="1600" b="0" i="0" kern="1200" dirty="0"/>
            <a:t> </a:t>
          </a:r>
          <a:r>
            <a:rPr lang="en-US" sz="1600" b="0" i="0" kern="1200" dirty="0" err="1"/>
            <a:t>Getreide</a:t>
          </a:r>
          <a:r>
            <a:rPr lang="en-US" sz="1600" b="0" i="0" kern="1200" dirty="0"/>
            <a:t> und </a:t>
          </a:r>
          <a:r>
            <a:rPr lang="en-US" sz="1600" b="0" i="0" kern="1200" dirty="0" err="1"/>
            <a:t>Futtermittel</a:t>
          </a:r>
          <a:r>
            <a:rPr lang="en-US" sz="1600" b="0" i="0" kern="1200" dirty="0"/>
            <a:t>, Case 11-70, Judgment of the Court of 17 December 1970.</a:t>
          </a:r>
          <a:endParaRPr lang="en-US" sz="1600" kern="1200" dirty="0"/>
        </a:p>
      </dsp:txBody>
      <dsp:txXfrm>
        <a:off x="524338" y="1713763"/>
        <a:ext cx="9916102" cy="479482"/>
      </dsp:txXfrm>
    </dsp:sp>
    <dsp:sp modelId="{1C00494F-B962-4FBE-A687-7925857020E7}">
      <dsp:nvSpPr>
        <dsp:cNvPr id="0" name=""/>
        <dsp:cNvSpPr/>
      </dsp:nvSpPr>
      <dsp:spPr>
        <a:xfrm>
          <a:off x="0" y="276998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F2F4A-07BD-445A-A9F6-F503E6BAD443}">
      <dsp:nvSpPr>
        <dsp:cNvPr id="0" name=""/>
        <dsp:cNvSpPr/>
      </dsp:nvSpPr>
      <dsp:spPr>
        <a:xfrm>
          <a:off x="498399" y="250430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J. </a:t>
          </a:r>
          <a:r>
            <a:rPr lang="en-US" sz="1600" b="0" i="0" kern="1200" dirty="0" err="1"/>
            <a:t>Nold</a:t>
          </a:r>
          <a:r>
            <a:rPr lang="en-US" sz="1600" b="0" i="0" kern="1200" dirty="0"/>
            <a:t>, </a:t>
          </a:r>
          <a:r>
            <a:rPr lang="en-US" sz="1600" b="0" i="0" kern="1200" dirty="0" err="1"/>
            <a:t>Kohlen</a:t>
          </a:r>
          <a:r>
            <a:rPr lang="en-US" sz="1600" b="0" i="0" kern="1200" dirty="0"/>
            <a:t>- und </a:t>
          </a:r>
          <a:r>
            <a:rPr lang="en-US" sz="1600" b="0" i="0" kern="1200" dirty="0" err="1"/>
            <a:t>Baustoffgroßhandlung</a:t>
          </a:r>
          <a:r>
            <a:rPr lang="en-US" sz="1600" b="0" i="0" kern="1200" dirty="0"/>
            <a:t> v Commission of the European Communities, Case 4-73, Judgment of the Court of 14 May 1974.</a:t>
          </a:r>
          <a:endParaRPr lang="en-US" sz="1600" kern="1200" dirty="0"/>
        </a:p>
      </dsp:txBody>
      <dsp:txXfrm>
        <a:off x="524338" y="2530243"/>
        <a:ext cx="9916102" cy="479482"/>
      </dsp:txXfrm>
    </dsp:sp>
    <dsp:sp modelId="{F7A89EAF-66CC-49EA-ABDE-BCCC85C37C18}">
      <dsp:nvSpPr>
        <dsp:cNvPr id="0" name=""/>
        <dsp:cNvSpPr/>
      </dsp:nvSpPr>
      <dsp:spPr>
        <a:xfrm>
          <a:off x="0" y="358646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2291DE-E0CF-4E84-AA68-D5EEA3CC8145}">
      <dsp:nvSpPr>
        <dsp:cNvPr id="0" name=""/>
        <dsp:cNvSpPr/>
      </dsp:nvSpPr>
      <dsp:spPr>
        <a:xfrm>
          <a:off x="498399" y="332078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Roland </a:t>
          </a:r>
          <a:r>
            <a:rPr lang="en-US" sz="1600" b="0" i="0" kern="1200" dirty="0" err="1"/>
            <a:t>Rutili</a:t>
          </a:r>
          <a:r>
            <a:rPr lang="en-US" sz="1600" b="0" i="0" kern="1200" dirty="0"/>
            <a:t> v </a:t>
          </a:r>
          <a:r>
            <a:rPr lang="en-US" sz="1600" b="0" i="0" kern="1200" dirty="0" err="1"/>
            <a:t>Ministre</a:t>
          </a:r>
          <a:r>
            <a:rPr lang="en-US" sz="1600" b="0" i="0" kern="1200" dirty="0"/>
            <a:t> de </a:t>
          </a:r>
          <a:r>
            <a:rPr lang="en-US" sz="1600" b="0" i="0" kern="1200" dirty="0" err="1"/>
            <a:t>l'intérieur</a:t>
          </a:r>
          <a:r>
            <a:rPr lang="en-US" sz="1600" b="0" i="0" kern="1200" dirty="0"/>
            <a:t>, Case 36-75, Judgment of the Court of 28 October 1975.</a:t>
          </a:r>
          <a:endParaRPr lang="en-US" sz="1600" kern="1200" dirty="0"/>
        </a:p>
      </dsp:txBody>
      <dsp:txXfrm>
        <a:off x="524338" y="3346723"/>
        <a:ext cx="991610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4C6B-0B17-41BB-9B5A-3E40CF791A91}">
      <dsp:nvSpPr>
        <dsp:cNvPr id="0" name=""/>
        <dsp:cNvSpPr/>
      </dsp:nvSpPr>
      <dsp:spPr>
        <a:xfrm rot="16200000">
          <a:off x="428667" y="12823"/>
          <a:ext cx="5201807" cy="5211326"/>
        </a:xfrm>
        <a:prstGeom prst="downArrow">
          <a:avLst>
            <a:gd name="adj1" fmla="val 50000"/>
            <a:gd name="adj2" fmla="val 35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With regard to European Union legal acts, the Court has carried out a review in the light of the fundamental rights in its case-law relating to the validity of certain acts of secondary legislation  and it has stated that some acts, such as European EU law directives, must of necessity be interpreted in the light of the fundamental rights. </a:t>
          </a:r>
        </a:p>
      </dsp:txBody>
      <dsp:txXfrm rot="5400000">
        <a:off x="423908" y="1318034"/>
        <a:ext cx="4301010" cy="2600903"/>
      </dsp:txXfrm>
    </dsp:sp>
    <dsp:sp modelId="{F9BEA2FA-FE45-4D4A-825E-B55A8FFF6EA3}">
      <dsp:nvSpPr>
        <dsp:cNvPr id="0" name=""/>
        <dsp:cNvSpPr/>
      </dsp:nvSpPr>
      <dsp:spPr>
        <a:xfrm rot="5400000">
          <a:off x="5785260" y="10851"/>
          <a:ext cx="5201807" cy="5218557"/>
        </a:xfrm>
        <a:prstGeom prst="downArrow">
          <a:avLst>
            <a:gd name="adj1" fmla="val 50000"/>
            <a:gd name="adj2" fmla="val 35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As regards the Member States, the Court has ruled, in the context of a number of requests for a preliminary ruling, on the notion of the ‘implementation of European EU law’ , providing, in particular, a list of factors which may be taken into consideration to determine whether a national rule is covered by that notion</a:t>
          </a:r>
          <a:endParaRPr lang="en-US" sz="1600" b="1" kern="1200" dirty="0">
            <a:effectLst>
              <a:outerShdw blurRad="38100" dist="38100" dir="2700000" algn="tl">
                <a:srgbClr val="000000">
                  <a:alpha val="43137"/>
                </a:srgbClr>
              </a:outerShdw>
            </a:effectLst>
          </a:endParaRPr>
        </a:p>
      </dsp:txBody>
      <dsp:txXfrm rot="-5400000">
        <a:off x="6687201" y="1319678"/>
        <a:ext cx="4308241" cy="2600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5606-D3F5-4B64-8794-5785DF369942}">
      <dsp:nvSpPr>
        <dsp:cNvPr id="0" name=""/>
        <dsp:cNvSpPr/>
      </dsp:nvSpPr>
      <dsp:spPr>
        <a:xfrm>
          <a:off x="1921767" y="423590"/>
          <a:ext cx="4197726" cy="1457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AC0D-9DC4-43CE-AE0E-32532F385D11}">
      <dsp:nvSpPr>
        <dsp:cNvPr id="0" name=""/>
        <dsp:cNvSpPr/>
      </dsp:nvSpPr>
      <dsp:spPr>
        <a:xfrm>
          <a:off x="4739076" y="3691721"/>
          <a:ext cx="813512" cy="52064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573B3-62E5-418A-B55A-321616E2A5D5}">
      <dsp:nvSpPr>
        <dsp:cNvPr id="0" name=""/>
        <dsp:cNvSpPr/>
      </dsp:nvSpPr>
      <dsp:spPr>
        <a:xfrm>
          <a:off x="3193402" y="4108239"/>
          <a:ext cx="3904861" cy="97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u="sng" kern="1200" dirty="0">
              <a:solidFill>
                <a:srgbClr val="FFFF00"/>
              </a:solidFill>
              <a:effectLst>
                <a:outerShdw blurRad="38100" dist="38100" dir="2700000" algn="tl">
                  <a:srgbClr val="000000">
                    <a:alpha val="43137"/>
                  </a:srgbClr>
                </a:outerShdw>
              </a:effectLst>
            </a:rPr>
            <a:t>Discussion topic</a:t>
          </a:r>
        </a:p>
      </dsp:txBody>
      <dsp:txXfrm>
        <a:off x="3193402" y="4108239"/>
        <a:ext cx="3904861" cy="976215"/>
      </dsp:txXfrm>
    </dsp:sp>
    <dsp:sp modelId="{EC51D23B-21D8-4771-A49C-217FA2374649}">
      <dsp:nvSpPr>
        <dsp:cNvPr id="0" name=""/>
        <dsp:cNvSpPr/>
      </dsp:nvSpPr>
      <dsp:spPr>
        <a:xfrm>
          <a:off x="2605574" y="203378"/>
          <a:ext cx="4429707" cy="2277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The CJEU as a developer of the  human rights standards?</a:t>
          </a:r>
          <a:endParaRPr lang="en-US" sz="2000" b="0" kern="1200" dirty="0">
            <a:solidFill>
              <a:schemeClr val="bg1"/>
            </a:solidFill>
            <a:latin typeface="+mn-lt"/>
          </a:endParaRPr>
        </a:p>
      </dsp:txBody>
      <dsp:txXfrm>
        <a:off x="3254290" y="536959"/>
        <a:ext cx="3132275" cy="1610673"/>
      </dsp:txXfrm>
    </dsp:sp>
    <dsp:sp modelId="{51F1339A-577E-44AC-BF2B-B883BE8191B1}">
      <dsp:nvSpPr>
        <dsp:cNvPr id="0" name=""/>
        <dsp:cNvSpPr/>
      </dsp:nvSpPr>
      <dsp:spPr>
        <a:xfrm>
          <a:off x="-3" y="148132"/>
          <a:ext cx="10291672" cy="318007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617A1-4A08-4229-907E-0C22C376F96F}"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625AC-10A4-49ED-BDF0-7C20F990C12D}" type="slidenum">
              <a:rPr lang="en-US" smtClean="0"/>
              <a:t>‹#›</a:t>
            </a:fld>
            <a:endParaRPr lang="en-US"/>
          </a:p>
        </p:txBody>
      </p:sp>
    </p:spTree>
    <p:extLst>
      <p:ext uri="{BB962C8B-B14F-4D97-AF65-F5344CB8AC3E}">
        <p14:creationId xmlns:p14="http://schemas.microsoft.com/office/powerpoint/2010/main" val="190461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625AC-10A4-49ED-BDF0-7C20F990C12D}" type="slidenum">
              <a:rPr lang="en-US" smtClean="0"/>
              <a:t>11</a:t>
            </a:fld>
            <a:endParaRPr lang="en-US"/>
          </a:p>
        </p:txBody>
      </p:sp>
    </p:spTree>
    <p:extLst>
      <p:ext uri="{BB962C8B-B14F-4D97-AF65-F5344CB8AC3E}">
        <p14:creationId xmlns:p14="http://schemas.microsoft.com/office/powerpoint/2010/main" val="323978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0A77D-03CB-4521-8EE0-F1468CF7DC54}"/>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44EAF-A8FA-405B-AC63-BD47FB8957B1}"/>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F55B4-6987-4D83-BA84-F4B4344BD55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4AF3-160C-48C6-A2D5-181D367558DD}"/>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074F1-B8C0-4688-A691-AB2CA55A976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5E0D0-6E64-4BC6-BB87-67A6B3498C13}"/>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EE198-5C6D-4CE8-AF8F-E9D3C3ED1D9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8" name="Footer Placeholder 7">
            <a:extLst>
              <a:ext uri="{FF2B5EF4-FFF2-40B4-BE49-F238E27FC236}">
                <a16:creationId xmlns:a16="http://schemas.microsoft.com/office/drawing/2014/main"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8D5CA8-4A32-4B59-B403-FD388312EE0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4" name="Footer Placeholder 3">
            <a:extLst>
              <a:ext uri="{FF2B5EF4-FFF2-40B4-BE49-F238E27FC236}">
                <a16:creationId xmlns:a16="http://schemas.microsoft.com/office/drawing/2014/main"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BB2B8-66C6-4555-AA38-45D780D7D8F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3" name="Footer Placeholder 2">
            <a:extLst>
              <a:ext uri="{FF2B5EF4-FFF2-40B4-BE49-F238E27FC236}">
                <a16:creationId xmlns:a16="http://schemas.microsoft.com/office/drawing/2014/main"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B0551-5FDE-4A8A-AE85-40E0FCF56AC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750C2-A732-4FB8-84B3-AFFD95A4D0D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524000" y="3429000"/>
            <a:ext cx="9144000" cy="1828799"/>
          </a:xfrm>
        </p:spPr>
        <p:txBody>
          <a:bodyPr>
            <a:noAutofit/>
          </a:bodyPr>
          <a:lstStyle/>
          <a:p>
            <a:r>
              <a:rPr lang="en-US" sz="6600" i="1" dirty="0">
                <a:solidFill>
                  <a:srgbClr val="FFFF00"/>
                </a:solidFill>
                <a:effectLst>
                  <a:outerShdw blurRad="38100" dist="38100" dir="2700000" algn="tl">
                    <a:srgbClr val="000000">
                      <a:alpha val="43137"/>
                    </a:srgbClr>
                  </a:outerShdw>
                </a:effectLst>
              </a:rPr>
              <a:t>Human Rights Protection in the European Union</a:t>
            </a:r>
          </a:p>
        </p:txBody>
      </p:sp>
      <p:pic>
        <p:nvPicPr>
          <p:cNvPr id="6" name="Picture 5">
            <a:extLst>
              <a:ext uri="{FF2B5EF4-FFF2-40B4-BE49-F238E27FC236}">
                <a16:creationId xmlns:a16="http://schemas.microsoft.com/office/drawing/2014/main" id="{9B2BDEFE-A01F-4C9A-84AA-0CF77677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402866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95943" y="1408921"/>
            <a:ext cx="11681926" cy="5001209"/>
          </a:xfrm>
        </p:spPr>
        <p:txBody>
          <a:bodyPr>
            <a:normAutofit fontScale="92500" lnSpcReduction="20000"/>
          </a:bodyPr>
          <a:lstStyle/>
          <a:p>
            <a:pPr>
              <a:lnSpc>
                <a:spcPct val="150000"/>
              </a:lnSpc>
            </a:pPr>
            <a:r>
              <a:rPr lang="en-US" b="1" dirty="0">
                <a:solidFill>
                  <a:schemeClr val="accent1"/>
                </a:solidFill>
              </a:rPr>
              <a:t>Judgment of 6 March 2014, Siragusa (C-206/13, EU:C:2014:126) </a:t>
            </a:r>
          </a:p>
          <a:p>
            <a:pPr algn="just">
              <a:lnSpc>
                <a:spcPct val="150000"/>
              </a:lnSpc>
            </a:pPr>
            <a:r>
              <a:rPr lang="en-US" sz="1800" i="1" dirty="0"/>
              <a:t>“The referring court asked in particular whether the national legislation at issue, in so far as it excludes, on the basis of a presumption, a category of work from being assessed in terms of its compatibility with protection of the landscape and imposes in that regard the penalty of demolition, constituted an unjustified and disproportionate infringement of the right to property guaranteed under Article 17 of the Charter. Ruling on its jurisdiction to answer the question referred, the Court stated that the concept of ‘implementing EU law’, as referred to in Article 51 of the Charter, requires a certain degree of connection above and beyond the matters covered being closely related or one of those matters having an indirect impact on the other. It added that, in order to determine whether national legislation involves the implementation of EU law for the purposes of Article 51 of the Charter, some of the points to be determined are whether that legislation is intended to implement a provision of EU law, the nature of that legislation and whether it pursues objectives other than those covered by EU law, even if it is capable of indirectly affecting EU law, and also whether there are specific rules of EU law on the matter or capable of affecting it (paragraphs 24 and 25).“</a:t>
            </a:r>
          </a:p>
          <a:p>
            <a:pPr algn="r">
              <a:lnSpc>
                <a:spcPct val="150000"/>
              </a:lnSpc>
            </a:pPr>
            <a:r>
              <a:rPr lang="en-US" sz="1800" dirty="0"/>
              <a:t>Field of application of the Charter of Fundamental Rights of the European Union29.12.2017 | Courts of the European Union | Factsheet</a:t>
            </a:r>
          </a:p>
          <a:p>
            <a:pPr algn="r">
              <a:lnSpc>
                <a:spcPct val="150000"/>
              </a:lnSpc>
            </a:pPr>
            <a:endParaRPr lang="en-US" sz="1800" i="1" dirty="0"/>
          </a:p>
        </p:txBody>
      </p:sp>
    </p:spTree>
    <p:extLst>
      <p:ext uri="{BB962C8B-B14F-4D97-AF65-F5344CB8AC3E}">
        <p14:creationId xmlns:p14="http://schemas.microsoft.com/office/powerpoint/2010/main" val="280030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id="{DCB5FB24-6C44-422D-92D4-057417F6A08D}"/>
              </a:ext>
            </a:extLst>
          </p:cNvPr>
          <p:cNvGraphicFramePr/>
          <p:nvPr>
            <p:extLst>
              <p:ext uri="{D42A27DB-BD31-4B8C-83A1-F6EECF244321}">
                <p14:modId xmlns:p14="http://schemas.microsoft.com/office/powerpoint/2010/main" val="3205890055"/>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330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6807264" y="2315182"/>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53494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48FDBC-6DC5-4538-95CD-62D4CE5DCA3D}"/>
              </a:ext>
            </a:extLst>
          </p:cNvPr>
          <p:cNvSpPr>
            <a:spLocks noGrp="1"/>
          </p:cNvSpPr>
          <p:nvPr>
            <p:ph type="ctrTitle"/>
          </p:nvPr>
        </p:nvSpPr>
        <p:spPr>
          <a:xfrm>
            <a:off x="1524000" y="1122363"/>
            <a:ext cx="9144000" cy="3440306"/>
          </a:xfrm>
        </p:spPr>
        <p:txBody>
          <a:bodyPr>
            <a:noAutofit/>
          </a:bodyPr>
          <a:lstStyle/>
          <a:p>
            <a:r>
              <a:rPr lang="en-US" sz="3600" b="1" i="1" dirty="0">
                <a:effectLst>
                  <a:outerShdw blurRad="38100" dist="38100" dir="2700000" algn="tl">
                    <a:srgbClr val="000000">
                      <a:alpha val="43137"/>
                    </a:srgbClr>
                  </a:outerShdw>
                </a:effectLst>
              </a:rPr>
              <a:t>Jurisprudence of the Court of Justice of the European Union: Establishment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development of the Court; Procedure before the Court; Jurisprudence of the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Court</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39950" y="4702629"/>
            <a:ext cx="6690049" cy="1352938"/>
          </a:xfrm>
        </p:spPr>
        <p:txBody>
          <a:bodyPr>
            <a:normAutofit/>
          </a:bodyPr>
          <a:lstStyle/>
          <a:p>
            <a:pPr algn="r"/>
            <a:r>
              <a:rPr lang="sr-Latn-RS" dirty="0"/>
              <a:t>Doc. dr Marijana Mladenov</a:t>
            </a:r>
          </a:p>
          <a:p>
            <a:pPr algn="r"/>
            <a:r>
              <a:rPr lang="sr-Latn-RS" dirty="0"/>
              <a:t>E-mail: alavuk</a:t>
            </a:r>
            <a:r>
              <a:rPr lang="en-US" dirty="0"/>
              <a:t>@pravni-fakultet.info</a:t>
            </a:r>
            <a:endParaRPr lang="sr-Latn-RS" dirty="0"/>
          </a:p>
          <a:p>
            <a:pPr algn="r"/>
            <a:endParaRPr lang="en-US" dirty="0"/>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93E18574-8079-4746-AEB2-091C3281E6B6}"/>
              </a:ext>
            </a:extLst>
          </p:cNvPr>
          <p:cNvSpPr/>
          <p:nvPr/>
        </p:nvSpPr>
        <p:spPr>
          <a:xfrm>
            <a:off x="699796" y="1515639"/>
            <a:ext cx="10888824" cy="4745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lnSpc>
                <a:spcPct val="150000"/>
              </a:lnSpc>
              <a:buFont typeface="Wingdings" panose="05000000000000000000" pitchFamily="2" charset="2"/>
              <a:buChar char="Ø"/>
            </a:pPr>
            <a:r>
              <a:rPr lang="en-US" sz="2000" b="0" i="0" dirty="0">
                <a:solidFill>
                  <a:schemeClr val="bg1"/>
                </a:solidFill>
                <a:effectLst/>
              </a:rPr>
              <a:t>The Court of Justice of the European Union (CJEU)  is one of the EU’s seven institutions. </a:t>
            </a:r>
          </a:p>
          <a:p>
            <a:pPr marL="285750" indent="-285750" algn="l">
              <a:lnSpc>
                <a:spcPct val="150000"/>
              </a:lnSpc>
              <a:buFont typeface="Wingdings" panose="05000000000000000000" pitchFamily="2" charset="2"/>
              <a:buChar char="Ø"/>
            </a:pPr>
            <a:r>
              <a:rPr lang="en-US" sz="2000" b="0" i="0" dirty="0">
                <a:solidFill>
                  <a:schemeClr val="bg1"/>
                </a:solidFill>
                <a:effectLst/>
              </a:rPr>
              <a:t>It consists of two courts of law: the </a:t>
            </a:r>
            <a:r>
              <a:rPr lang="en-US" sz="2000" b="0" i="0" u="none" strike="noStrike" dirty="0">
                <a:solidFill>
                  <a:schemeClr val="bg1"/>
                </a:solidFill>
                <a:effectLst/>
              </a:rPr>
              <a:t>Court of Justice</a:t>
            </a:r>
            <a:r>
              <a:rPr lang="en-US" sz="2000" b="0" i="0" dirty="0">
                <a:solidFill>
                  <a:schemeClr val="bg1"/>
                </a:solidFill>
                <a:effectLst/>
              </a:rPr>
              <a:t> proper and the </a:t>
            </a:r>
            <a:r>
              <a:rPr lang="en-US" sz="2000" b="0" i="0" u="none" strike="noStrike" dirty="0">
                <a:solidFill>
                  <a:schemeClr val="bg1"/>
                </a:solidFill>
                <a:effectLst/>
              </a:rPr>
              <a:t>General Court</a:t>
            </a:r>
            <a:r>
              <a:rPr lang="en-US" sz="2000" b="0" i="0" dirty="0">
                <a:solidFill>
                  <a:schemeClr val="bg1"/>
                </a:solidFill>
                <a:effectLst/>
              </a:rPr>
              <a:t>. </a:t>
            </a:r>
          </a:p>
          <a:p>
            <a:pPr marL="285750" indent="-285750" algn="l">
              <a:lnSpc>
                <a:spcPct val="150000"/>
              </a:lnSpc>
              <a:buFont typeface="Wingdings" panose="05000000000000000000" pitchFamily="2" charset="2"/>
              <a:buChar char="Ø"/>
            </a:pPr>
            <a:r>
              <a:rPr lang="en-US" sz="2000" b="0" i="0" dirty="0">
                <a:solidFill>
                  <a:schemeClr val="bg1"/>
                </a:solidFill>
                <a:effectLst/>
              </a:rPr>
              <a:t>It is responsible for the jurisdiction of the European Union.</a:t>
            </a:r>
          </a:p>
          <a:p>
            <a:pPr marL="285750" indent="-285750" algn="l">
              <a:lnSpc>
                <a:spcPct val="150000"/>
              </a:lnSpc>
              <a:buFont typeface="Wingdings" panose="05000000000000000000" pitchFamily="2" charset="2"/>
              <a:buChar char="Ø"/>
            </a:pPr>
            <a:r>
              <a:rPr lang="en-US" sz="2000" b="0" i="0" dirty="0">
                <a:solidFill>
                  <a:schemeClr val="bg1"/>
                </a:solidFill>
                <a:effectLst/>
              </a:rPr>
              <a:t>The courts </a:t>
            </a:r>
            <a:r>
              <a:rPr lang="en-US" sz="2000" dirty="0"/>
              <a:t>rules on the interpretation and application of</a:t>
            </a:r>
            <a:r>
              <a:rPr lang="en-US" sz="2000" b="0" i="0" dirty="0">
                <a:solidFill>
                  <a:schemeClr val="bg1"/>
                </a:solidFill>
                <a:effectLst/>
              </a:rPr>
              <a:t> the correct interpretation and application of primary and secondary Union law in the EU. </a:t>
            </a:r>
          </a:p>
          <a:p>
            <a:pPr marL="285750" indent="-285750" algn="l">
              <a:lnSpc>
                <a:spcPct val="150000"/>
              </a:lnSpc>
              <a:buFont typeface="Wingdings" panose="05000000000000000000" pitchFamily="2" charset="2"/>
              <a:buChar char="Ø"/>
            </a:pPr>
            <a:r>
              <a:rPr lang="en-US" sz="2000" b="0" i="0" dirty="0">
                <a:solidFill>
                  <a:schemeClr val="bg1"/>
                </a:solidFill>
                <a:effectLst/>
              </a:rPr>
              <a:t>They review the legality of acts of the Union institutions and decide whether Member States have fulfilled their obligations under primary and secondary law. </a:t>
            </a:r>
          </a:p>
          <a:p>
            <a:br>
              <a:rPr lang="en-US" sz="2000" dirty="0"/>
            </a:br>
            <a:endParaRPr lang="en-US" sz="2000" dirty="0"/>
          </a:p>
        </p:txBody>
      </p:sp>
    </p:spTree>
    <p:extLst>
      <p:ext uri="{BB962C8B-B14F-4D97-AF65-F5344CB8AC3E}">
        <p14:creationId xmlns:p14="http://schemas.microsoft.com/office/powerpoint/2010/main" val="207139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Diagram 6">
            <a:extLst>
              <a:ext uri="{FF2B5EF4-FFF2-40B4-BE49-F238E27FC236}">
                <a16:creationId xmlns:a16="http://schemas.microsoft.com/office/drawing/2014/main" id="{643326C7-8172-48BD-A3FB-1C32BBCDB611}"/>
              </a:ext>
            </a:extLst>
          </p:cNvPr>
          <p:cNvGraphicFramePr/>
          <p:nvPr>
            <p:extLst>
              <p:ext uri="{D42A27DB-BD31-4B8C-83A1-F6EECF244321}">
                <p14:modId xmlns:p14="http://schemas.microsoft.com/office/powerpoint/2010/main" val="1700813094"/>
              </p:ext>
            </p:extLst>
          </p:nvPr>
        </p:nvGraphicFramePr>
        <p:xfrm>
          <a:off x="1203649" y="1604865"/>
          <a:ext cx="8956351" cy="453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14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8E4B9-CBB8-43B4-824B-7B78F0894298}"/>
              </a:ext>
            </a:extLst>
          </p:cNvPr>
          <p:cNvSpPr txBox="1"/>
          <p:nvPr/>
        </p:nvSpPr>
        <p:spPr>
          <a:xfrm>
            <a:off x="3048778" y="1997839"/>
            <a:ext cx="6097554" cy="2862322"/>
          </a:xfrm>
          <a:prstGeom prst="rect">
            <a:avLst/>
          </a:prstGeom>
          <a:noFill/>
        </p:spPr>
        <p:txBody>
          <a:bodyPr wrap="square">
            <a:spAutoFit/>
          </a:bodyPr>
          <a:lstStyle/>
          <a:p>
            <a:r>
              <a:rPr lang="en-US" dirty="0"/>
              <a:t>SUD PRAVDE Sud </a:t>
            </a:r>
            <a:r>
              <a:rPr lang="en-US" dirty="0" err="1"/>
              <a:t>pravde</a:t>
            </a:r>
            <a:r>
              <a:rPr lang="en-US" dirty="0"/>
              <a:t> je </a:t>
            </a:r>
            <a:r>
              <a:rPr lang="en-US" dirty="0" err="1"/>
              <a:t>najviša</a:t>
            </a:r>
            <a:r>
              <a:rPr lang="en-US" dirty="0"/>
              <a:t> </a:t>
            </a:r>
            <a:r>
              <a:rPr lang="en-US" dirty="0" err="1"/>
              <a:t>sudska</a:t>
            </a:r>
            <a:r>
              <a:rPr lang="en-US" dirty="0"/>
              <a:t> </a:t>
            </a:r>
            <a:r>
              <a:rPr lang="en-US" dirty="0" err="1"/>
              <a:t>instanca</a:t>
            </a:r>
            <a:r>
              <a:rPr lang="en-US" dirty="0"/>
              <a:t> u </a:t>
            </a:r>
            <a:r>
              <a:rPr lang="en-US" dirty="0" err="1"/>
              <a:t>pravosudnom</a:t>
            </a:r>
            <a:r>
              <a:rPr lang="en-US" dirty="0"/>
              <a:t> </a:t>
            </a:r>
            <a:r>
              <a:rPr lang="en-US" dirty="0" err="1"/>
              <a:t>sistemu</a:t>
            </a:r>
            <a:r>
              <a:rPr lang="en-US" dirty="0"/>
              <a:t> </a:t>
            </a:r>
            <a:r>
              <a:rPr lang="en-US" dirty="0" err="1"/>
              <a:t>Evropske</a:t>
            </a:r>
            <a:r>
              <a:rPr lang="en-US" dirty="0"/>
              <a:t> </a:t>
            </a:r>
            <a:r>
              <a:rPr lang="en-US" dirty="0" err="1"/>
              <a:t>unije</a:t>
            </a:r>
            <a:r>
              <a:rPr lang="en-US" dirty="0"/>
              <a:t>. U </a:t>
            </a:r>
            <a:r>
              <a:rPr lang="en-US" dirty="0" err="1"/>
              <a:t>okviru</a:t>
            </a:r>
            <a:r>
              <a:rPr lang="en-US" dirty="0"/>
              <a:t> </a:t>
            </a:r>
            <a:r>
              <a:rPr lang="en-US" dirty="0" err="1"/>
              <a:t>svoje</a:t>
            </a:r>
            <a:r>
              <a:rPr lang="en-US" dirty="0"/>
              <a:t> </a:t>
            </a:r>
            <a:r>
              <a:rPr lang="en-US" dirty="0" err="1"/>
              <a:t>nadležnosti</a:t>
            </a:r>
            <a:r>
              <a:rPr lang="en-US" dirty="0"/>
              <a:t> Sud </a:t>
            </a:r>
            <a:r>
              <a:rPr lang="en-US" dirty="0" err="1"/>
              <a:t>pravde</a:t>
            </a:r>
            <a:r>
              <a:rPr lang="en-US" dirty="0"/>
              <a:t> </a:t>
            </a:r>
            <a:r>
              <a:rPr lang="en-US" dirty="0" err="1"/>
              <a:t>odlučuje</a:t>
            </a:r>
            <a:r>
              <a:rPr lang="en-US" dirty="0"/>
              <a:t> o: • </a:t>
            </a:r>
            <a:r>
              <a:rPr lang="en-US" dirty="0" err="1"/>
              <a:t>zakonitosti</a:t>
            </a:r>
            <a:r>
              <a:rPr lang="en-US" dirty="0"/>
              <a:t> </a:t>
            </a:r>
            <a:r>
              <a:rPr lang="en-US" dirty="0" err="1"/>
              <a:t>pravnih</a:t>
            </a:r>
            <a:r>
              <a:rPr lang="en-US" dirty="0"/>
              <a:t> </a:t>
            </a:r>
            <a:r>
              <a:rPr lang="en-US" dirty="0" err="1"/>
              <a:t>akata</a:t>
            </a:r>
            <a:r>
              <a:rPr lang="en-US" dirty="0"/>
              <a:t> organa, </a:t>
            </a:r>
            <a:r>
              <a:rPr lang="en-US" dirty="0" err="1"/>
              <a:t>službi</a:t>
            </a:r>
            <a:r>
              <a:rPr lang="en-US" dirty="0"/>
              <a:t> </a:t>
            </a:r>
            <a:r>
              <a:rPr lang="en-US" dirty="0" err="1"/>
              <a:t>i</a:t>
            </a:r>
            <a:r>
              <a:rPr lang="en-US" dirty="0"/>
              <a:t> </a:t>
            </a:r>
            <a:r>
              <a:rPr lang="en-US" dirty="0" err="1"/>
              <a:t>agencija</a:t>
            </a:r>
            <a:r>
              <a:rPr lang="en-US" dirty="0"/>
              <a:t> </a:t>
            </a:r>
            <a:r>
              <a:rPr lang="en-US" dirty="0" err="1"/>
              <a:t>Unije</a:t>
            </a:r>
            <a:r>
              <a:rPr lang="en-US" dirty="0"/>
              <a:t> </a:t>
            </a:r>
            <a:r>
              <a:rPr lang="en-US" dirty="0" err="1"/>
              <a:t>i</a:t>
            </a:r>
            <a:r>
              <a:rPr lang="en-US" dirty="0"/>
              <a:t> </a:t>
            </a:r>
            <a:r>
              <a:rPr lang="en-US" dirty="0" err="1"/>
              <a:t>njihovoj</a:t>
            </a:r>
            <a:r>
              <a:rPr lang="en-US" dirty="0"/>
              <a:t> </a:t>
            </a:r>
            <a:r>
              <a:rPr lang="en-US" dirty="0" err="1"/>
              <a:t>usklađenosti</a:t>
            </a:r>
            <a:r>
              <a:rPr lang="en-US" dirty="0"/>
              <a:t> </a:t>
            </a:r>
            <a:r>
              <a:rPr lang="en-US" dirty="0" err="1"/>
              <a:t>sa</a:t>
            </a:r>
            <a:r>
              <a:rPr lang="en-US" dirty="0"/>
              <a:t> </a:t>
            </a:r>
            <a:r>
              <a:rPr lang="en-US" dirty="0" err="1"/>
              <a:t>osnivačkim</a:t>
            </a:r>
            <a:r>
              <a:rPr lang="en-US" dirty="0"/>
              <a:t> </a:t>
            </a:r>
            <a:r>
              <a:rPr lang="en-US" dirty="0" err="1"/>
              <a:t>ugovorima</a:t>
            </a:r>
            <a:r>
              <a:rPr lang="en-US" dirty="0"/>
              <a:t> </a:t>
            </a:r>
            <a:r>
              <a:rPr lang="en-US" dirty="0" err="1"/>
              <a:t>i</a:t>
            </a:r>
            <a:r>
              <a:rPr lang="en-US" dirty="0"/>
              <a:t> </a:t>
            </a:r>
            <a:r>
              <a:rPr lang="en-US" dirty="0" err="1"/>
              <a:t>drugim</a:t>
            </a:r>
            <a:r>
              <a:rPr lang="en-US" dirty="0"/>
              <a:t> </a:t>
            </a:r>
            <a:r>
              <a:rPr lang="en-US" dirty="0" err="1"/>
              <a:t>propisima</a:t>
            </a:r>
            <a:r>
              <a:rPr lang="en-US" dirty="0"/>
              <a:t> koji </a:t>
            </a:r>
            <a:r>
              <a:rPr lang="en-US" dirty="0" err="1"/>
              <a:t>iz</a:t>
            </a:r>
            <a:r>
              <a:rPr lang="en-US" dirty="0"/>
              <a:t> </a:t>
            </a:r>
            <a:r>
              <a:rPr lang="en-US" dirty="0" err="1"/>
              <a:t>njih</a:t>
            </a:r>
            <a:r>
              <a:rPr lang="en-US" dirty="0"/>
              <a:t> </a:t>
            </a:r>
            <a:r>
              <a:rPr lang="en-US" dirty="0" err="1"/>
              <a:t>proizlaze</a:t>
            </a:r>
            <a:r>
              <a:rPr lang="en-US" dirty="0"/>
              <a:t>, • </a:t>
            </a:r>
            <a:r>
              <a:rPr lang="en-US" dirty="0" err="1"/>
              <a:t>povredama</a:t>
            </a:r>
            <a:r>
              <a:rPr lang="en-US" dirty="0"/>
              <a:t> </a:t>
            </a:r>
            <a:r>
              <a:rPr lang="en-US" dirty="0" err="1"/>
              <a:t>obaveza</a:t>
            </a:r>
            <a:r>
              <a:rPr lang="en-US" dirty="0"/>
              <a:t> </a:t>
            </a:r>
            <a:r>
              <a:rPr lang="en-US" dirty="0" err="1"/>
              <a:t>iz</a:t>
            </a:r>
            <a:r>
              <a:rPr lang="en-US" dirty="0"/>
              <a:t> </a:t>
            </a:r>
            <a:r>
              <a:rPr lang="en-US" dirty="0" err="1"/>
              <a:t>osnivačkih</a:t>
            </a:r>
            <a:r>
              <a:rPr lang="en-US" dirty="0"/>
              <a:t> </a:t>
            </a:r>
            <a:r>
              <a:rPr lang="en-US" dirty="0" err="1"/>
              <a:t>ugovora</a:t>
            </a:r>
            <a:r>
              <a:rPr lang="en-US" dirty="0"/>
              <a:t> od </a:t>
            </a:r>
            <a:r>
              <a:rPr lang="en-US" dirty="0" err="1"/>
              <a:t>strane</a:t>
            </a:r>
            <a:r>
              <a:rPr lang="en-US" dirty="0"/>
              <a:t> </a:t>
            </a:r>
            <a:r>
              <a:rPr lang="en-US" dirty="0" err="1"/>
              <a:t>država</a:t>
            </a:r>
            <a:r>
              <a:rPr lang="en-US" dirty="0"/>
              <a:t> </a:t>
            </a:r>
            <a:r>
              <a:rPr lang="en-US" dirty="0" err="1"/>
              <a:t>članica</a:t>
            </a:r>
            <a:r>
              <a:rPr lang="en-US" dirty="0"/>
              <a:t>, • </a:t>
            </a:r>
            <a:r>
              <a:rPr lang="en-US" dirty="0" err="1"/>
              <a:t>sporovima</a:t>
            </a:r>
            <a:r>
              <a:rPr lang="en-US" dirty="0"/>
              <a:t> </a:t>
            </a:r>
            <a:r>
              <a:rPr lang="en-US" dirty="0" err="1"/>
              <a:t>između</a:t>
            </a:r>
            <a:r>
              <a:rPr lang="en-US" dirty="0"/>
              <a:t> </a:t>
            </a:r>
            <a:r>
              <a:rPr lang="en-US" dirty="0" err="1"/>
              <a:t>država</a:t>
            </a:r>
            <a:r>
              <a:rPr lang="en-US" dirty="0"/>
              <a:t> </a:t>
            </a:r>
            <a:r>
              <a:rPr lang="en-US" dirty="0" err="1"/>
              <a:t>članica</a:t>
            </a:r>
            <a:r>
              <a:rPr lang="en-US" dirty="0"/>
              <a:t> u </a:t>
            </a:r>
            <a:r>
              <a:rPr lang="en-US" dirty="0" err="1"/>
              <a:t>vezi</a:t>
            </a:r>
            <a:r>
              <a:rPr lang="en-US" dirty="0"/>
              <a:t> </a:t>
            </a:r>
            <a:r>
              <a:rPr lang="en-US" dirty="0" err="1"/>
              <a:t>sa</a:t>
            </a:r>
            <a:r>
              <a:rPr lang="en-US" dirty="0"/>
              <a:t> </a:t>
            </a:r>
            <a:r>
              <a:rPr lang="en-US" dirty="0" err="1"/>
              <a:t>primenom</a:t>
            </a:r>
            <a:r>
              <a:rPr lang="en-US" dirty="0"/>
              <a:t> </a:t>
            </a:r>
            <a:r>
              <a:rPr lang="en-US" dirty="0" err="1"/>
              <a:t>osnivačkih</a:t>
            </a:r>
            <a:r>
              <a:rPr lang="en-US" dirty="0"/>
              <a:t> </a:t>
            </a:r>
            <a:r>
              <a:rPr lang="en-US" dirty="0" err="1"/>
              <a:t>ugovora</a:t>
            </a:r>
            <a:r>
              <a:rPr lang="en-US" dirty="0"/>
              <a:t>, • </a:t>
            </a:r>
            <a:r>
              <a:rPr lang="en-US" dirty="0" err="1"/>
              <a:t>tumačenju</a:t>
            </a:r>
            <a:r>
              <a:rPr lang="en-US" dirty="0"/>
              <a:t> </a:t>
            </a:r>
            <a:r>
              <a:rPr lang="en-US" dirty="0" err="1"/>
              <a:t>osnivačkih</a:t>
            </a:r>
            <a:r>
              <a:rPr lang="en-US" dirty="0"/>
              <a:t> </a:t>
            </a:r>
            <a:r>
              <a:rPr lang="en-US" dirty="0" err="1"/>
              <a:t>ugovora</a:t>
            </a:r>
            <a:r>
              <a:rPr lang="en-US" dirty="0"/>
              <a:t> </a:t>
            </a:r>
            <a:r>
              <a:rPr lang="en-US" dirty="0" err="1"/>
              <a:t>i</a:t>
            </a:r>
            <a:r>
              <a:rPr lang="en-US" dirty="0"/>
              <a:t> </a:t>
            </a:r>
            <a:r>
              <a:rPr lang="en-US" dirty="0" err="1"/>
              <a:t>pravnih</a:t>
            </a:r>
            <a:r>
              <a:rPr lang="en-US" dirty="0"/>
              <a:t> </a:t>
            </a:r>
            <a:r>
              <a:rPr lang="en-US" dirty="0" err="1"/>
              <a:t>akata</a:t>
            </a:r>
            <a:r>
              <a:rPr lang="en-US" dirty="0"/>
              <a:t> </a:t>
            </a:r>
            <a:r>
              <a:rPr lang="en-US" dirty="0" err="1"/>
              <a:t>koje</a:t>
            </a:r>
            <a:r>
              <a:rPr lang="en-US" dirty="0"/>
              <a:t> </a:t>
            </a:r>
            <a:r>
              <a:rPr lang="en-US" dirty="0" err="1"/>
              <a:t>donose</a:t>
            </a:r>
            <a:r>
              <a:rPr lang="en-US" dirty="0"/>
              <a:t> </a:t>
            </a:r>
            <a:r>
              <a:rPr lang="en-US" dirty="0" err="1"/>
              <a:t>organi</a:t>
            </a:r>
            <a:r>
              <a:rPr lang="en-US" dirty="0"/>
              <a:t> EU, • </a:t>
            </a:r>
            <a:r>
              <a:rPr lang="en-US" dirty="0" err="1"/>
              <a:t>žalbama</a:t>
            </a:r>
            <a:r>
              <a:rPr lang="en-US" dirty="0"/>
              <a:t> </a:t>
            </a:r>
            <a:r>
              <a:rPr lang="en-US" dirty="0" err="1"/>
              <a:t>protiv</a:t>
            </a:r>
            <a:r>
              <a:rPr lang="en-US" dirty="0"/>
              <a:t> </a:t>
            </a:r>
            <a:r>
              <a:rPr lang="en-US" dirty="0" err="1"/>
              <a:t>odluka</a:t>
            </a:r>
            <a:r>
              <a:rPr lang="en-US" dirty="0"/>
              <a:t> </a:t>
            </a:r>
            <a:r>
              <a:rPr lang="en-US" dirty="0" err="1"/>
              <a:t>Opšteg</a:t>
            </a:r>
            <a:r>
              <a:rPr lang="en-US" dirty="0"/>
              <a:t> </a:t>
            </a:r>
            <a:r>
              <a:rPr lang="en-US" dirty="0" err="1"/>
              <a:t>suda</a:t>
            </a:r>
            <a:endParaRPr lang="en-US" dirty="0"/>
          </a:p>
        </p:txBody>
      </p:sp>
      <p:pic>
        <p:nvPicPr>
          <p:cNvPr id="4" name="Picture 3">
            <a:extLst>
              <a:ext uri="{FF2B5EF4-FFF2-40B4-BE49-F238E27FC236}">
                <a16:creationId xmlns:a16="http://schemas.microsoft.com/office/drawing/2014/main" id="{4F3ECA56-920B-430D-93DD-ECAB09ED7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45EE04D-BA43-4D01-803C-AAE092E937F4}"/>
              </a:ext>
            </a:extLst>
          </p:cNvPr>
          <p:cNvSpPr txBox="1"/>
          <p:nvPr/>
        </p:nvSpPr>
        <p:spPr>
          <a:xfrm>
            <a:off x="457200" y="1651518"/>
            <a:ext cx="11122090" cy="1631216"/>
          </a:xfrm>
          <a:prstGeom prst="rect">
            <a:avLst/>
          </a:prstGeom>
          <a:noFill/>
        </p:spPr>
        <p:txBody>
          <a:bodyPr wrap="square">
            <a:spAutoFit/>
          </a:bodyPr>
          <a:lstStyle/>
          <a:p>
            <a:pPr algn="ctr"/>
            <a:r>
              <a:rPr lang="en-US" sz="2000" b="1" i="0" dirty="0">
                <a:solidFill>
                  <a:srgbClr val="333333"/>
                </a:solidFill>
                <a:effectLst>
                  <a:outerShdw blurRad="38100" dist="38100" dir="2700000" algn="tl">
                    <a:srgbClr val="000000">
                      <a:alpha val="43137"/>
                    </a:srgbClr>
                  </a:outerShdw>
                </a:effectLst>
                <a:latin typeface="Arial" panose="020B0604020202020204" pitchFamily="34" charset="0"/>
              </a:rPr>
              <a:t>What does the CJEU do?</a:t>
            </a:r>
          </a:p>
          <a:p>
            <a:pPr algn="ctr"/>
            <a:endParaRPr lang="en-US" sz="2000" dirty="0">
              <a:solidFill>
                <a:srgbClr val="333333"/>
              </a:solidFill>
              <a:latin typeface="Arial" panose="020B0604020202020204" pitchFamily="34" charset="0"/>
            </a:endParaRPr>
          </a:p>
          <a:p>
            <a:pPr algn="ctr"/>
            <a:endParaRPr lang="en-US" sz="2000" b="0" i="0" dirty="0">
              <a:solidFill>
                <a:srgbClr val="333333"/>
              </a:solidFill>
              <a:effectLst/>
              <a:latin typeface="Arial" panose="020B0604020202020204" pitchFamily="34" charset="0"/>
            </a:endParaRPr>
          </a:p>
          <a:p>
            <a:br>
              <a:rPr lang="en-US" sz="2000" dirty="0"/>
            </a:br>
            <a:endParaRPr lang="en-US" sz="2000" dirty="0"/>
          </a:p>
        </p:txBody>
      </p:sp>
      <p:graphicFrame>
        <p:nvGraphicFramePr>
          <p:cNvPr id="2" name="Diagram 1">
            <a:extLst>
              <a:ext uri="{FF2B5EF4-FFF2-40B4-BE49-F238E27FC236}">
                <a16:creationId xmlns:a16="http://schemas.microsoft.com/office/drawing/2014/main" id="{D66F60D9-CD57-4D9E-8DCF-73A3745595A4}"/>
              </a:ext>
            </a:extLst>
          </p:cNvPr>
          <p:cNvGraphicFramePr/>
          <p:nvPr>
            <p:extLst>
              <p:ext uri="{D42A27DB-BD31-4B8C-83A1-F6EECF244321}">
                <p14:modId xmlns:p14="http://schemas.microsoft.com/office/powerpoint/2010/main" val="1747409375"/>
              </p:ext>
            </p:extLst>
          </p:nvPr>
        </p:nvGraphicFramePr>
        <p:xfrm>
          <a:off x="1586203" y="2341984"/>
          <a:ext cx="9526555" cy="3796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086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8530F-1452-4B57-B43E-ED66078B3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Diagram 4">
            <a:extLst>
              <a:ext uri="{FF2B5EF4-FFF2-40B4-BE49-F238E27FC236}">
                <a16:creationId xmlns:a16="http://schemas.microsoft.com/office/drawing/2014/main" id="{B118DEC9-F94D-4CD1-8EF2-ABCD65A08E20}"/>
              </a:ext>
            </a:extLst>
          </p:cNvPr>
          <p:cNvGraphicFramePr/>
          <p:nvPr>
            <p:extLst>
              <p:ext uri="{D42A27DB-BD31-4B8C-83A1-F6EECF244321}">
                <p14:modId xmlns:p14="http://schemas.microsoft.com/office/powerpoint/2010/main" val="3555165443"/>
              </p:ext>
            </p:extLst>
          </p:nvPr>
        </p:nvGraphicFramePr>
        <p:xfrm>
          <a:off x="-323461" y="1534298"/>
          <a:ext cx="12192000" cy="460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35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345233" y="1362269"/>
            <a:ext cx="11402007" cy="4711959"/>
          </a:xfrm>
        </p:spPr>
        <p:txBody>
          <a:bodyPr>
            <a:normAutofit/>
          </a:bodyPr>
          <a:lstStyle/>
          <a:p>
            <a:pPr>
              <a:lnSpc>
                <a:spcPct val="150000"/>
              </a:lnSpc>
            </a:pPr>
            <a:r>
              <a:rPr lang="en-US" dirty="0">
                <a:solidFill>
                  <a:schemeClr val="accent5">
                    <a:lumMod val="75000"/>
                  </a:schemeClr>
                </a:solidFill>
                <a:effectLst>
                  <a:outerShdw blurRad="38100" dist="38100" dir="2700000" algn="tl">
                    <a:srgbClr val="000000">
                      <a:alpha val="43137"/>
                    </a:srgbClr>
                  </a:outerShdw>
                </a:effectLst>
              </a:rPr>
              <a:t>CASE LAW OF THE COURT OF JUSTICE OF THE EUROPEAN UNION</a:t>
            </a:r>
          </a:p>
          <a:p>
            <a:pPr>
              <a:lnSpc>
                <a:spcPct val="150000"/>
              </a:lnSpc>
            </a:pPr>
            <a:endParaRPr lang="en-US" dirty="0">
              <a:solidFill>
                <a:schemeClr val="accent1">
                  <a:lumMod val="50000"/>
                </a:schemeClr>
              </a:solidFill>
            </a:endParaRPr>
          </a:p>
        </p:txBody>
      </p:sp>
      <p:graphicFrame>
        <p:nvGraphicFramePr>
          <p:cNvPr id="4" name="Diagram 3">
            <a:extLst>
              <a:ext uri="{FF2B5EF4-FFF2-40B4-BE49-F238E27FC236}">
                <a16:creationId xmlns:a16="http://schemas.microsoft.com/office/drawing/2014/main" id="{9A4F82AF-3093-4170-AC1A-BBB48606D13D}"/>
              </a:ext>
            </a:extLst>
          </p:cNvPr>
          <p:cNvGraphicFramePr/>
          <p:nvPr/>
        </p:nvGraphicFramePr>
        <p:xfrm>
          <a:off x="634483" y="2192694"/>
          <a:ext cx="10468946" cy="4094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345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205273" y="1184988"/>
            <a:ext cx="11728580" cy="4646645"/>
          </a:xfrm>
        </p:spPr>
        <p:txBody>
          <a:bodyPr>
            <a:noAutofit/>
          </a:bodyPr>
          <a:lstStyle/>
          <a:p>
            <a:pPr>
              <a:lnSpc>
                <a:spcPct val="100000"/>
              </a:lnSpc>
            </a:pPr>
            <a:endParaRPr lang="en-US" b="1" dirty="0">
              <a:effectLst>
                <a:outerShdw blurRad="38100" dist="38100" dir="2700000" algn="tl">
                  <a:srgbClr val="000000">
                    <a:alpha val="43137"/>
                  </a:srgbClr>
                </a:outerShdw>
              </a:effectLst>
            </a:endParaRPr>
          </a:p>
          <a:p>
            <a:pPr>
              <a:lnSpc>
                <a:spcPct val="100000"/>
              </a:lnSpc>
            </a:pPr>
            <a:r>
              <a:rPr lang="en-US" b="1" dirty="0">
                <a:solidFill>
                  <a:schemeClr val="accent1"/>
                </a:solidFill>
                <a:effectLst>
                  <a:outerShdw blurRad="38100" dist="38100" dir="2700000" algn="tl">
                    <a:srgbClr val="000000">
                      <a:alpha val="43137"/>
                    </a:srgbClr>
                  </a:outerShdw>
                </a:effectLst>
              </a:rPr>
              <a:t>FIELD OF APPLICATION OF THE CHARTER OF FUNDAMENTAL RIGHTS OF THE EUROPEAN UNION</a:t>
            </a:r>
          </a:p>
          <a:p>
            <a:pPr>
              <a:lnSpc>
                <a:spcPct val="100000"/>
              </a:lnSpc>
            </a:pPr>
            <a:endParaRPr lang="en-US" b="1" dirty="0">
              <a:solidFill>
                <a:schemeClr val="accent1"/>
              </a:solidFill>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BEA03A81-C024-4016-BEE5-119C58FB487A}"/>
              </a:ext>
            </a:extLst>
          </p:cNvPr>
          <p:cNvGraphicFramePr/>
          <p:nvPr>
            <p:extLst>
              <p:ext uri="{D42A27DB-BD31-4B8C-83A1-F6EECF244321}">
                <p14:modId xmlns:p14="http://schemas.microsoft.com/office/powerpoint/2010/main" val="1141743349"/>
              </p:ext>
            </p:extLst>
          </p:nvPr>
        </p:nvGraphicFramePr>
        <p:xfrm>
          <a:off x="429208" y="2575248"/>
          <a:ext cx="11504645" cy="522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70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205273" y="1567544"/>
            <a:ext cx="11747241" cy="4795934"/>
          </a:xfrm>
        </p:spPr>
        <p:txBody>
          <a:bodyPr>
            <a:normAutofit fontScale="32500" lnSpcReduction="20000"/>
          </a:bodyPr>
          <a:lstStyle/>
          <a:p>
            <a:pPr>
              <a:lnSpc>
                <a:spcPct val="150000"/>
              </a:lnSpc>
            </a:pPr>
            <a:r>
              <a:rPr lang="en-US" sz="7400" b="1" dirty="0">
                <a:solidFill>
                  <a:schemeClr val="accent1"/>
                </a:solidFill>
                <a:effectLst>
                  <a:outerShdw blurRad="38100" dist="38100" dir="2700000" algn="tl">
                    <a:srgbClr val="000000">
                      <a:alpha val="43137"/>
                    </a:srgbClr>
                  </a:outerShdw>
                </a:effectLst>
              </a:rPr>
              <a:t>Judgment of 26 February 2013 (Grand Chamber), </a:t>
            </a:r>
            <a:r>
              <a:rPr lang="en-US" sz="7400" b="1" dirty="0" err="1">
                <a:solidFill>
                  <a:schemeClr val="accent1"/>
                </a:solidFill>
                <a:effectLst>
                  <a:outerShdw blurRad="38100" dist="38100" dir="2700000" algn="tl">
                    <a:srgbClr val="000000">
                      <a:alpha val="43137"/>
                    </a:srgbClr>
                  </a:outerShdw>
                </a:effectLst>
              </a:rPr>
              <a:t>Åkerberg</a:t>
            </a:r>
            <a:r>
              <a:rPr lang="en-US" sz="7400" b="1" dirty="0">
                <a:solidFill>
                  <a:schemeClr val="accent1"/>
                </a:solidFill>
                <a:effectLst>
                  <a:outerShdw blurRad="38100" dist="38100" dir="2700000" algn="tl">
                    <a:srgbClr val="000000">
                      <a:alpha val="43137"/>
                    </a:srgbClr>
                  </a:outerShdw>
                </a:effectLst>
              </a:rPr>
              <a:t> </a:t>
            </a:r>
            <a:r>
              <a:rPr lang="en-US" sz="7400" b="1" dirty="0" err="1">
                <a:solidFill>
                  <a:schemeClr val="accent1"/>
                </a:solidFill>
                <a:effectLst>
                  <a:outerShdw blurRad="38100" dist="38100" dir="2700000" algn="tl">
                    <a:srgbClr val="000000">
                      <a:alpha val="43137"/>
                    </a:srgbClr>
                  </a:outerShdw>
                </a:effectLst>
              </a:rPr>
              <a:t>Fransson</a:t>
            </a:r>
            <a:r>
              <a:rPr lang="en-US" sz="7400" b="1" dirty="0">
                <a:solidFill>
                  <a:schemeClr val="accent1"/>
                </a:solidFill>
                <a:effectLst>
                  <a:outerShdw blurRad="38100" dist="38100" dir="2700000" algn="tl">
                    <a:srgbClr val="000000">
                      <a:alpha val="43137"/>
                    </a:srgbClr>
                  </a:outerShdw>
                </a:effectLst>
              </a:rPr>
              <a:t> (C-617/10, EU:C:2013:105) </a:t>
            </a:r>
          </a:p>
          <a:p>
            <a:pPr algn="just">
              <a:lnSpc>
                <a:spcPct val="150000"/>
              </a:lnSpc>
            </a:pPr>
            <a:r>
              <a:rPr lang="en-US" sz="5500" i="1" dirty="0"/>
              <a:t>“Examining the question of its jurisdiction, the Court recalled, first of all, that the field of application of the Charter, as regards the action of Member States, is defined in Article 51(1) thereof, according to which the provisions of the Charter are addressed to the Member States only when they are implementing EU law. In that regard, the Court stated that the fundamental rights guaranteed in the legal order of the European Union are applicable in all situations governed by EU law, but not outside such situations. The Court pointed out that it has no power to examine the compatibility with the Charter of national legislation lying outside the scope of EU law. However, if such legislation falls within the scope of EU law, the Court, when requested to give a preliminary ruling, must provide all the guidance as to interpretation needed in order for the national court to determine whether that legislation is compatible with the fundamental rights the observance of which the Court ensures (paragraphs 17 to 23)”</a:t>
            </a:r>
          </a:p>
          <a:p>
            <a:pPr algn="r">
              <a:lnSpc>
                <a:spcPct val="150000"/>
              </a:lnSpc>
            </a:pPr>
            <a:r>
              <a:rPr lang="en-US" sz="4400" i="1" dirty="0"/>
              <a:t>Field of application of the Charter of Fundamental Rights of the European Union29.12.2017 | Courts of the European Union | Factsheet</a:t>
            </a:r>
          </a:p>
        </p:txBody>
      </p:sp>
    </p:spTree>
    <p:extLst>
      <p:ext uri="{BB962C8B-B14F-4D97-AF65-F5344CB8AC3E}">
        <p14:creationId xmlns:p14="http://schemas.microsoft.com/office/powerpoint/2010/main" val="935117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1226</Words>
  <Application>Microsoft Office PowerPoint</Application>
  <PresentationFormat>Widescreen</PresentationFormat>
  <Paragraphs>45</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Jurisprudence of the Court of Justice of the European Union: Establishment and development of the Court; Procedure before the Court; Jurisprudence of the Court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Marijana</cp:lastModifiedBy>
  <cp:revision>31</cp:revision>
  <dcterms:created xsi:type="dcterms:W3CDTF">2020-12-05T12:03:49Z</dcterms:created>
  <dcterms:modified xsi:type="dcterms:W3CDTF">2021-01-20T12:45:22Z</dcterms:modified>
</cp:coreProperties>
</file>