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3" r:id="rId2"/>
    <p:sldId id="256" r:id="rId3"/>
    <p:sldId id="261" r:id="rId4"/>
    <p:sldId id="260" r:id="rId5"/>
    <p:sldId id="263" r:id="rId6"/>
    <p:sldId id="264" r:id="rId7"/>
    <p:sldId id="265" r:id="rId8"/>
    <p:sldId id="267" r:id="rId9"/>
    <p:sldId id="271" r:id="rId10"/>
    <p:sldId id="268" r:id="rId11"/>
    <p:sldId id="266"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E20C35-4B51-4D2D-AB83-47B66246A76C}"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81AE53ED-2FA0-4A96-96DF-B377597FE828}">
      <dgm:prSet phldrT="[Text]"/>
      <dgm:spPr/>
      <dgm:t>
        <a:bodyPr/>
        <a:lstStyle/>
        <a:p>
          <a:r>
            <a:rPr lang="en-US" b="0" i="0" dirty="0">
              <a:solidFill>
                <a:schemeClr val="tx1"/>
              </a:solidFill>
              <a:effectLst/>
              <a:latin typeface="Open Sans"/>
            </a:rPr>
            <a:t>The European Convention on Human Rights (ECHR) is an </a:t>
          </a:r>
          <a:r>
            <a:rPr lang="en-US" b="0" i="0" u="none" strike="noStrike" dirty="0">
              <a:solidFill>
                <a:schemeClr val="tx1"/>
              </a:solidFill>
              <a:effectLst/>
              <a:latin typeface="Open Sans"/>
            </a:rPr>
            <a:t>international treaty</a:t>
          </a:r>
          <a:r>
            <a:rPr lang="en-US" b="0" i="0" dirty="0">
              <a:solidFill>
                <a:schemeClr val="tx1"/>
              </a:solidFill>
              <a:effectLst/>
              <a:latin typeface="Open Sans"/>
            </a:rPr>
            <a:t> created by the </a:t>
          </a:r>
          <a:r>
            <a:rPr lang="en-US" b="0" i="0" u="none" strike="noStrike" dirty="0">
              <a:solidFill>
                <a:schemeClr val="tx1"/>
              </a:solidFill>
              <a:effectLst/>
              <a:latin typeface="Open Sans"/>
            </a:rPr>
            <a:t>Council of Europe</a:t>
          </a:r>
          <a:r>
            <a:rPr lang="en-US" b="0" i="0" dirty="0">
              <a:solidFill>
                <a:schemeClr val="tx1"/>
              </a:solidFill>
              <a:effectLst/>
              <a:latin typeface="Open Sans"/>
            </a:rPr>
            <a:t>. </a:t>
          </a:r>
          <a:endParaRPr lang="en-US" b="0" i="0" dirty="0">
            <a:solidFill>
              <a:schemeClr val="tx1"/>
            </a:solidFill>
          </a:endParaRPr>
        </a:p>
      </dgm:t>
    </dgm:pt>
    <dgm:pt modelId="{27B08A4B-BEAC-4633-867F-55DA18F31434}" type="parTrans" cxnId="{6F62A430-77C0-498F-AC2A-1E9F88333BF9}">
      <dgm:prSet/>
      <dgm:spPr/>
      <dgm:t>
        <a:bodyPr/>
        <a:lstStyle/>
        <a:p>
          <a:endParaRPr lang="en-US"/>
        </a:p>
      </dgm:t>
    </dgm:pt>
    <dgm:pt modelId="{C3164A93-8109-40CD-B1B6-C792F3C9FDEB}" type="sibTrans" cxnId="{6F62A430-77C0-498F-AC2A-1E9F88333BF9}">
      <dgm:prSet/>
      <dgm:spPr/>
      <dgm:t>
        <a:bodyPr/>
        <a:lstStyle/>
        <a:p>
          <a:endParaRPr lang="en-US"/>
        </a:p>
      </dgm:t>
    </dgm:pt>
    <dgm:pt modelId="{E68F68D6-ACEF-4A0D-BD57-2BB75DABBB3E}">
      <dgm:prSet/>
      <dgm:spPr/>
      <dgm:t>
        <a:bodyPr/>
        <a:lstStyle/>
        <a:p>
          <a:r>
            <a:rPr lang="en-US" b="0" i="0" dirty="0">
              <a:solidFill>
                <a:schemeClr val="tx1"/>
              </a:solidFill>
              <a:effectLst/>
              <a:latin typeface="Open Sans"/>
            </a:rPr>
            <a:t>All Council of Europe member states have </a:t>
          </a:r>
          <a:r>
            <a:rPr lang="en-US" b="0" i="0" u="none" strike="noStrike" dirty="0">
              <a:solidFill>
                <a:schemeClr val="tx1"/>
              </a:solidFill>
              <a:effectLst/>
              <a:latin typeface="Open Sans"/>
            </a:rPr>
            <a:t>ratified</a:t>
          </a:r>
          <a:r>
            <a:rPr lang="en-US" b="0" i="0" dirty="0">
              <a:solidFill>
                <a:schemeClr val="tx1"/>
              </a:solidFill>
              <a:effectLst/>
              <a:latin typeface="Open Sans"/>
            </a:rPr>
            <a:t> the ECHR and are, therefore, legally bound by this treaty.</a:t>
          </a:r>
        </a:p>
      </dgm:t>
    </dgm:pt>
    <dgm:pt modelId="{8C414B30-0B28-48DC-AC52-FE122967B1CF}" type="parTrans" cxnId="{A985F28C-2104-496F-A9EC-95112D155F4D}">
      <dgm:prSet/>
      <dgm:spPr/>
      <dgm:t>
        <a:bodyPr/>
        <a:lstStyle/>
        <a:p>
          <a:endParaRPr lang="en-US"/>
        </a:p>
      </dgm:t>
    </dgm:pt>
    <dgm:pt modelId="{B8001CBA-A85A-4779-8EBF-4F910CCF803D}" type="sibTrans" cxnId="{A985F28C-2104-496F-A9EC-95112D155F4D}">
      <dgm:prSet/>
      <dgm:spPr/>
      <dgm:t>
        <a:bodyPr/>
        <a:lstStyle/>
        <a:p>
          <a:endParaRPr lang="en-US"/>
        </a:p>
      </dgm:t>
    </dgm:pt>
    <dgm:pt modelId="{1F033960-E6E8-49F8-AD1A-970D8F15C026}">
      <dgm:prSet phldrT="[Text]"/>
      <dgm:spPr/>
      <dgm:t>
        <a:bodyPr/>
        <a:lstStyle/>
        <a:p>
          <a:r>
            <a:rPr lang="en-US" b="0" i="0" dirty="0">
              <a:solidFill>
                <a:schemeClr val="tx1"/>
              </a:solidFill>
              <a:effectLst/>
              <a:latin typeface="Open Sans"/>
            </a:rPr>
            <a:t>It entered into force in 1953 and protects the </a:t>
          </a:r>
          <a:r>
            <a:rPr lang="en-US" b="0" i="0" u="none" strike="noStrike" dirty="0">
              <a:solidFill>
                <a:schemeClr val="tx1"/>
              </a:solidFill>
              <a:effectLst/>
              <a:latin typeface="Open Sans"/>
            </a:rPr>
            <a:t>human rights</a:t>
          </a:r>
          <a:r>
            <a:rPr lang="en-US" b="0" i="0" dirty="0">
              <a:solidFill>
                <a:schemeClr val="tx1"/>
              </a:solidFill>
              <a:effectLst/>
              <a:latin typeface="Open Sans"/>
            </a:rPr>
            <a:t> and fundamental freedoms of every person in every member state of the Council of Europe.</a:t>
          </a:r>
          <a:endParaRPr lang="en-US" b="0" i="0" dirty="0">
            <a:solidFill>
              <a:schemeClr val="tx1"/>
            </a:solidFill>
          </a:endParaRPr>
        </a:p>
      </dgm:t>
    </dgm:pt>
    <dgm:pt modelId="{2F307175-9542-4371-BEA0-9FB05502EC42}" type="parTrans" cxnId="{3630A7F1-998A-4A63-B6A4-84431A9BDEAD}">
      <dgm:prSet/>
      <dgm:spPr/>
      <dgm:t>
        <a:bodyPr/>
        <a:lstStyle/>
        <a:p>
          <a:endParaRPr lang="en-US"/>
        </a:p>
      </dgm:t>
    </dgm:pt>
    <dgm:pt modelId="{0FC2A2A3-7BDE-45E0-9815-FE52A7F11D8A}" type="sibTrans" cxnId="{3630A7F1-998A-4A63-B6A4-84431A9BDEAD}">
      <dgm:prSet/>
      <dgm:spPr/>
      <dgm:t>
        <a:bodyPr/>
        <a:lstStyle/>
        <a:p>
          <a:endParaRPr lang="en-US"/>
        </a:p>
      </dgm:t>
    </dgm:pt>
    <dgm:pt modelId="{07CBC0FA-23D5-4564-B90F-4B586274FC78}" type="pres">
      <dgm:prSet presAssocID="{26E20C35-4B51-4D2D-AB83-47B66246A76C}" presName="Name0" presStyleCnt="0">
        <dgm:presLayoutVars>
          <dgm:dir/>
          <dgm:resizeHandles val="exact"/>
        </dgm:presLayoutVars>
      </dgm:prSet>
      <dgm:spPr/>
    </dgm:pt>
    <dgm:pt modelId="{2F91D85C-3A0D-4185-885E-3407F8F430ED}" type="pres">
      <dgm:prSet presAssocID="{81AE53ED-2FA0-4A96-96DF-B377597FE828}" presName="node" presStyleLbl="node1" presStyleIdx="0" presStyleCnt="3" custLinFactNeighborY="46148">
        <dgm:presLayoutVars>
          <dgm:bulletEnabled val="1"/>
        </dgm:presLayoutVars>
      </dgm:prSet>
      <dgm:spPr/>
    </dgm:pt>
    <dgm:pt modelId="{10291F3D-78FD-4C9A-8282-EB4F4CE9C4CB}" type="pres">
      <dgm:prSet presAssocID="{C3164A93-8109-40CD-B1B6-C792F3C9FDEB}" presName="sibTrans" presStyleCnt="0"/>
      <dgm:spPr/>
    </dgm:pt>
    <dgm:pt modelId="{42C4141E-3EF1-4ACF-9819-47EA1BA8C6AC}" type="pres">
      <dgm:prSet presAssocID="{1F033960-E6E8-49F8-AD1A-970D8F15C026}" presName="node" presStyleLbl="node1" presStyleIdx="1" presStyleCnt="3">
        <dgm:presLayoutVars>
          <dgm:bulletEnabled val="1"/>
        </dgm:presLayoutVars>
      </dgm:prSet>
      <dgm:spPr/>
    </dgm:pt>
    <dgm:pt modelId="{2EE1F0CF-0A98-4692-BB8F-21B3426698F8}" type="pres">
      <dgm:prSet presAssocID="{0FC2A2A3-7BDE-45E0-9815-FE52A7F11D8A}" presName="sibTrans" presStyleCnt="0"/>
      <dgm:spPr/>
    </dgm:pt>
    <dgm:pt modelId="{C29533D1-15C4-43C2-9F68-163BE2CC5FFD}" type="pres">
      <dgm:prSet presAssocID="{E68F68D6-ACEF-4A0D-BD57-2BB75DABBB3E}" presName="node" presStyleLbl="node1" presStyleIdx="2" presStyleCnt="3">
        <dgm:presLayoutVars>
          <dgm:bulletEnabled val="1"/>
        </dgm:presLayoutVars>
      </dgm:prSet>
      <dgm:spPr/>
    </dgm:pt>
  </dgm:ptLst>
  <dgm:cxnLst>
    <dgm:cxn modelId="{6F62A430-77C0-498F-AC2A-1E9F88333BF9}" srcId="{26E20C35-4B51-4D2D-AB83-47B66246A76C}" destId="{81AE53ED-2FA0-4A96-96DF-B377597FE828}" srcOrd="0" destOrd="0" parTransId="{27B08A4B-BEAC-4633-867F-55DA18F31434}" sibTransId="{C3164A93-8109-40CD-B1B6-C792F3C9FDEB}"/>
    <dgm:cxn modelId="{B16CFA6E-7FDE-44F6-9C11-F39901BD03B4}" type="presOf" srcId="{81AE53ED-2FA0-4A96-96DF-B377597FE828}" destId="{2F91D85C-3A0D-4185-885E-3407F8F430ED}" srcOrd="0" destOrd="0" presId="urn:microsoft.com/office/officeart/2005/8/layout/hList6"/>
    <dgm:cxn modelId="{B94E8F89-6AF5-4744-8CD7-F57B73AA6E0B}" type="presOf" srcId="{26E20C35-4B51-4D2D-AB83-47B66246A76C}" destId="{07CBC0FA-23D5-4564-B90F-4B586274FC78}" srcOrd="0" destOrd="0" presId="urn:microsoft.com/office/officeart/2005/8/layout/hList6"/>
    <dgm:cxn modelId="{A985F28C-2104-496F-A9EC-95112D155F4D}" srcId="{26E20C35-4B51-4D2D-AB83-47B66246A76C}" destId="{E68F68D6-ACEF-4A0D-BD57-2BB75DABBB3E}" srcOrd="2" destOrd="0" parTransId="{8C414B30-0B28-48DC-AC52-FE122967B1CF}" sibTransId="{B8001CBA-A85A-4779-8EBF-4F910CCF803D}"/>
    <dgm:cxn modelId="{C6FAFAC3-1447-4708-AB9B-0FFE2E8862CB}" type="presOf" srcId="{E68F68D6-ACEF-4A0D-BD57-2BB75DABBB3E}" destId="{C29533D1-15C4-43C2-9F68-163BE2CC5FFD}" srcOrd="0" destOrd="0" presId="urn:microsoft.com/office/officeart/2005/8/layout/hList6"/>
    <dgm:cxn modelId="{3630A7F1-998A-4A63-B6A4-84431A9BDEAD}" srcId="{26E20C35-4B51-4D2D-AB83-47B66246A76C}" destId="{1F033960-E6E8-49F8-AD1A-970D8F15C026}" srcOrd="1" destOrd="0" parTransId="{2F307175-9542-4371-BEA0-9FB05502EC42}" sibTransId="{0FC2A2A3-7BDE-45E0-9815-FE52A7F11D8A}"/>
    <dgm:cxn modelId="{A31AA4FD-417C-4AF9-A019-508AB4586B5D}" type="presOf" srcId="{1F033960-E6E8-49F8-AD1A-970D8F15C026}" destId="{42C4141E-3EF1-4ACF-9819-47EA1BA8C6AC}" srcOrd="0" destOrd="0" presId="urn:microsoft.com/office/officeart/2005/8/layout/hList6"/>
    <dgm:cxn modelId="{977D056D-5C06-4300-A537-1225F2C38F75}" type="presParOf" srcId="{07CBC0FA-23D5-4564-B90F-4B586274FC78}" destId="{2F91D85C-3A0D-4185-885E-3407F8F430ED}" srcOrd="0" destOrd="0" presId="urn:microsoft.com/office/officeart/2005/8/layout/hList6"/>
    <dgm:cxn modelId="{A637E563-F5F6-4B4C-ABF8-FD8FB1594019}" type="presParOf" srcId="{07CBC0FA-23D5-4564-B90F-4B586274FC78}" destId="{10291F3D-78FD-4C9A-8282-EB4F4CE9C4CB}" srcOrd="1" destOrd="0" presId="urn:microsoft.com/office/officeart/2005/8/layout/hList6"/>
    <dgm:cxn modelId="{829A8C75-CD49-4923-B9D9-838F3F48D9CA}" type="presParOf" srcId="{07CBC0FA-23D5-4564-B90F-4B586274FC78}" destId="{42C4141E-3EF1-4ACF-9819-47EA1BA8C6AC}" srcOrd="2" destOrd="0" presId="urn:microsoft.com/office/officeart/2005/8/layout/hList6"/>
    <dgm:cxn modelId="{53BC0ED1-6806-467F-8D44-6EA0A5F79DD4}" type="presParOf" srcId="{07CBC0FA-23D5-4564-B90F-4B586274FC78}" destId="{2EE1F0CF-0A98-4692-BB8F-21B3426698F8}" srcOrd="3" destOrd="0" presId="urn:microsoft.com/office/officeart/2005/8/layout/hList6"/>
    <dgm:cxn modelId="{624E3FD5-64B9-4597-ADF4-5808DCDC226A}" type="presParOf" srcId="{07CBC0FA-23D5-4564-B90F-4B586274FC78}" destId="{C29533D1-15C4-43C2-9F68-163BE2CC5FFD}"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1968A4-7635-405E-B559-2332B5D1495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53F8EA84-21A0-44C3-9EDE-B1C15D4B841F}">
      <dgm:prSet phldrT="[Text]" custT="1"/>
      <dgm:spPr/>
      <dgm:t>
        <a:bodyPr/>
        <a:lstStyle/>
        <a:p>
          <a:r>
            <a:rPr lang="en-US" sz="3200" dirty="0"/>
            <a:t>ECHR IMPORTANCE</a:t>
          </a:r>
        </a:p>
      </dgm:t>
    </dgm:pt>
    <dgm:pt modelId="{8F23C516-277C-4EE1-A441-782EBE62667B}" type="parTrans" cxnId="{2026DE24-0199-45B9-B4AA-49B4435C859D}">
      <dgm:prSet/>
      <dgm:spPr/>
      <dgm:t>
        <a:bodyPr/>
        <a:lstStyle/>
        <a:p>
          <a:endParaRPr lang="en-US"/>
        </a:p>
      </dgm:t>
    </dgm:pt>
    <dgm:pt modelId="{582A70C7-61CE-48CC-BDF3-7FCCF9E9BC71}" type="sibTrans" cxnId="{2026DE24-0199-45B9-B4AA-49B4435C859D}">
      <dgm:prSet/>
      <dgm:spPr/>
      <dgm:t>
        <a:bodyPr/>
        <a:lstStyle/>
        <a:p>
          <a:endParaRPr lang="en-US"/>
        </a:p>
      </dgm:t>
    </dgm:pt>
    <dgm:pt modelId="{95A52A47-9CBE-4150-B8B7-E2F1C9A05C90}">
      <dgm:prSet phldrT="[Text]" custT="1"/>
      <dgm:spPr/>
      <dgm:t>
        <a:bodyPr/>
        <a:lstStyle/>
        <a:p>
          <a:r>
            <a:rPr lang="en-US" sz="2000" dirty="0"/>
            <a:t>National legal systems had a solid human rights reference point to help them when enacting and interpreting laws</a:t>
          </a:r>
        </a:p>
      </dgm:t>
    </dgm:pt>
    <dgm:pt modelId="{C07AFA3A-43DB-4335-95F9-9A25B63AAEF7}" type="parTrans" cxnId="{32F0C8B3-E989-4C35-B201-F0B9030FC0D8}">
      <dgm:prSet/>
      <dgm:spPr/>
      <dgm:t>
        <a:bodyPr/>
        <a:lstStyle/>
        <a:p>
          <a:endParaRPr lang="en-US"/>
        </a:p>
      </dgm:t>
    </dgm:pt>
    <dgm:pt modelId="{A2A9C4A8-4D4F-4638-811E-FFDE46BB33CF}" type="sibTrans" cxnId="{32F0C8B3-E989-4C35-B201-F0B9030FC0D8}">
      <dgm:prSet/>
      <dgm:spPr/>
      <dgm:t>
        <a:bodyPr/>
        <a:lstStyle/>
        <a:p>
          <a:endParaRPr lang="en-US"/>
        </a:p>
      </dgm:t>
    </dgm:pt>
    <dgm:pt modelId="{07CC8B4F-00B9-443D-AA96-B529742D55A9}">
      <dgm:prSet phldrT="[Text]" custT="1"/>
      <dgm:spPr/>
      <dgm:t>
        <a:bodyPr/>
        <a:lstStyle/>
        <a:p>
          <a:r>
            <a:rPr lang="en-US" sz="2000" dirty="0"/>
            <a:t>Each individual's rights and freedoms were guaranteed by what are known as the contracting states</a:t>
          </a:r>
        </a:p>
      </dgm:t>
    </dgm:pt>
    <dgm:pt modelId="{E1A11850-3459-4A82-ADC9-964C2E7685FC}" type="parTrans" cxnId="{EB9F027D-ED7A-4FAA-845F-E064F4940675}">
      <dgm:prSet/>
      <dgm:spPr/>
      <dgm:t>
        <a:bodyPr/>
        <a:lstStyle/>
        <a:p>
          <a:endParaRPr lang="en-US"/>
        </a:p>
      </dgm:t>
    </dgm:pt>
    <dgm:pt modelId="{B3625E50-E07E-42C5-B337-6D7B43797355}" type="sibTrans" cxnId="{EB9F027D-ED7A-4FAA-845F-E064F4940675}">
      <dgm:prSet/>
      <dgm:spPr/>
      <dgm:t>
        <a:bodyPr/>
        <a:lstStyle/>
        <a:p>
          <a:endParaRPr lang="en-US"/>
        </a:p>
      </dgm:t>
    </dgm:pt>
    <dgm:pt modelId="{4F90F4C9-6E2E-4B4B-8BE1-82B1E63A5055}">
      <dgm:prSet phldrT="[Text]" custT="1"/>
      <dgm:spPr/>
      <dgm:t>
        <a:bodyPr/>
        <a:lstStyle/>
        <a:p>
          <a:r>
            <a:rPr lang="en-US" sz="2000" dirty="0"/>
            <a:t>For the first time an international treaty on human rights was set up with a court to enforce decisions</a:t>
          </a:r>
        </a:p>
      </dgm:t>
    </dgm:pt>
    <dgm:pt modelId="{5949F0CB-AA01-45BC-A0DE-823A832F25F3}" type="parTrans" cxnId="{F3C0444D-1524-4FE8-84F0-1ECB7D677EB2}">
      <dgm:prSet/>
      <dgm:spPr/>
      <dgm:t>
        <a:bodyPr/>
        <a:lstStyle/>
        <a:p>
          <a:endParaRPr lang="en-US"/>
        </a:p>
      </dgm:t>
    </dgm:pt>
    <dgm:pt modelId="{E01A36BE-0EC8-4DC3-816E-4B4BC8E85F1E}" type="sibTrans" cxnId="{F3C0444D-1524-4FE8-84F0-1ECB7D677EB2}">
      <dgm:prSet/>
      <dgm:spPr/>
      <dgm:t>
        <a:bodyPr/>
        <a:lstStyle/>
        <a:p>
          <a:endParaRPr lang="en-US"/>
        </a:p>
      </dgm:t>
    </dgm:pt>
    <dgm:pt modelId="{EDF7FF08-7B3D-4D43-B6B3-8A6235643DF1}" type="pres">
      <dgm:prSet presAssocID="{641968A4-7635-405E-B559-2332B5D1495D}" presName="Name0" presStyleCnt="0">
        <dgm:presLayoutVars>
          <dgm:chPref val="1"/>
          <dgm:dir/>
          <dgm:animOne val="branch"/>
          <dgm:animLvl val="lvl"/>
          <dgm:resizeHandles val="exact"/>
        </dgm:presLayoutVars>
      </dgm:prSet>
      <dgm:spPr/>
    </dgm:pt>
    <dgm:pt modelId="{1D41B502-2F5C-4F49-97D0-3A7059FD5882}" type="pres">
      <dgm:prSet presAssocID="{53F8EA84-21A0-44C3-9EDE-B1C15D4B841F}" presName="root1" presStyleCnt="0"/>
      <dgm:spPr/>
    </dgm:pt>
    <dgm:pt modelId="{2001C331-CE02-4E70-B1EE-973019C2D1F4}" type="pres">
      <dgm:prSet presAssocID="{53F8EA84-21A0-44C3-9EDE-B1C15D4B841F}" presName="LevelOneTextNode" presStyleLbl="node0" presStyleIdx="0" presStyleCnt="1">
        <dgm:presLayoutVars>
          <dgm:chPref val="3"/>
        </dgm:presLayoutVars>
      </dgm:prSet>
      <dgm:spPr/>
    </dgm:pt>
    <dgm:pt modelId="{2262A97F-AA65-4125-98AF-256C46F11C30}" type="pres">
      <dgm:prSet presAssocID="{53F8EA84-21A0-44C3-9EDE-B1C15D4B841F}" presName="level2hierChild" presStyleCnt="0"/>
      <dgm:spPr/>
    </dgm:pt>
    <dgm:pt modelId="{5B39478B-1E2B-4193-94E7-B42BE7ADE349}" type="pres">
      <dgm:prSet presAssocID="{C07AFA3A-43DB-4335-95F9-9A25B63AAEF7}" presName="conn2-1" presStyleLbl="parChTrans1D2" presStyleIdx="0" presStyleCnt="3"/>
      <dgm:spPr/>
    </dgm:pt>
    <dgm:pt modelId="{A68B991E-018B-4212-9F62-BF1F435D4BDF}" type="pres">
      <dgm:prSet presAssocID="{C07AFA3A-43DB-4335-95F9-9A25B63AAEF7}" presName="connTx" presStyleLbl="parChTrans1D2" presStyleIdx="0" presStyleCnt="3"/>
      <dgm:spPr/>
    </dgm:pt>
    <dgm:pt modelId="{A86A51DB-9FCD-4A16-922E-2659D9AADA67}" type="pres">
      <dgm:prSet presAssocID="{95A52A47-9CBE-4150-B8B7-E2F1C9A05C90}" presName="root2" presStyleCnt="0"/>
      <dgm:spPr/>
    </dgm:pt>
    <dgm:pt modelId="{816FF260-7093-451E-908A-7A24ED90532A}" type="pres">
      <dgm:prSet presAssocID="{95A52A47-9CBE-4150-B8B7-E2F1C9A05C90}" presName="LevelTwoTextNode" presStyleLbl="node2" presStyleIdx="0" presStyleCnt="3" custScaleX="312453">
        <dgm:presLayoutVars>
          <dgm:chPref val="3"/>
        </dgm:presLayoutVars>
      </dgm:prSet>
      <dgm:spPr/>
    </dgm:pt>
    <dgm:pt modelId="{B9CD5536-A8E4-4632-8155-1BB9C48F7D9C}" type="pres">
      <dgm:prSet presAssocID="{95A52A47-9CBE-4150-B8B7-E2F1C9A05C90}" presName="level3hierChild" presStyleCnt="0"/>
      <dgm:spPr/>
    </dgm:pt>
    <dgm:pt modelId="{BC92B9F6-66D9-4501-85A4-0E0B21D3FE27}" type="pres">
      <dgm:prSet presAssocID="{E1A11850-3459-4A82-ADC9-964C2E7685FC}" presName="conn2-1" presStyleLbl="parChTrans1D2" presStyleIdx="1" presStyleCnt="3"/>
      <dgm:spPr/>
    </dgm:pt>
    <dgm:pt modelId="{A772F298-EC25-4717-B7DD-13CF013370BF}" type="pres">
      <dgm:prSet presAssocID="{E1A11850-3459-4A82-ADC9-964C2E7685FC}" presName="connTx" presStyleLbl="parChTrans1D2" presStyleIdx="1" presStyleCnt="3"/>
      <dgm:spPr/>
    </dgm:pt>
    <dgm:pt modelId="{A6F1B18D-B134-4D7E-A498-B42EDCD4C9DE}" type="pres">
      <dgm:prSet presAssocID="{07CC8B4F-00B9-443D-AA96-B529742D55A9}" presName="root2" presStyleCnt="0"/>
      <dgm:spPr/>
    </dgm:pt>
    <dgm:pt modelId="{DA800B0A-A476-46B6-81BD-4E28822F5B98}" type="pres">
      <dgm:prSet presAssocID="{07CC8B4F-00B9-443D-AA96-B529742D55A9}" presName="LevelTwoTextNode" presStyleLbl="node2" presStyleIdx="1" presStyleCnt="3" custScaleX="316181">
        <dgm:presLayoutVars>
          <dgm:chPref val="3"/>
        </dgm:presLayoutVars>
      </dgm:prSet>
      <dgm:spPr/>
    </dgm:pt>
    <dgm:pt modelId="{B57EBB58-D2A1-47E9-A63B-88262E70ED2E}" type="pres">
      <dgm:prSet presAssocID="{07CC8B4F-00B9-443D-AA96-B529742D55A9}" presName="level3hierChild" presStyleCnt="0"/>
      <dgm:spPr/>
    </dgm:pt>
    <dgm:pt modelId="{2BD694A7-F29C-4665-A26A-EDA9F35E9B47}" type="pres">
      <dgm:prSet presAssocID="{5949F0CB-AA01-45BC-A0DE-823A832F25F3}" presName="conn2-1" presStyleLbl="parChTrans1D2" presStyleIdx="2" presStyleCnt="3"/>
      <dgm:spPr/>
    </dgm:pt>
    <dgm:pt modelId="{28708CB7-FE4A-4CCA-9D89-2F2438848FB5}" type="pres">
      <dgm:prSet presAssocID="{5949F0CB-AA01-45BC-A0DE-823A832F25F3}" presName="connTx" presStyleLbl="parChTrans1D2" presStyleIdx="2" presStyleCnt="3"/>
      <dgm:spPr/>
    </dgm:pt>
    <dgm:pt modelId="{D573915A-0084-4C06-84E6-E5E7A988243D}" type="pres">
      <dgm:prSet presAssocID="{4F90F4C9-6E2E-4B4B-8BE1-82B1E63A5055}" presName="root2" presStyleCnt="0"/>
      <dgm:spPr/>
    </dgm:pt>
    <dgm:pt modelId="{23501368-6BC4-4D38-91FE-16F467C9BB36}" type="pres">
      <dgm:prSet presAssocID="{4F90F4C9-6E2E-4B4B-8BE1-82B1E63A5055}" presName="LevelTwoTextNode" presStyleLbl="node2" presStyleIdx="2" presStyleCnt="3" custScaleX="315362" custLinFactNeighborY="-2292">
        <dgm:presLayoutVars>
          <dgm:chPref val="3"/>
        </dgm:presLayoutVars>
      </dgm:prSet>
      <dgm:spPr/>
    </dgm:pt>
    <dgm:pt modelId="{8DD761C2-1983-4DE2-83AE-4FA68E0D8DC2}" type="pres">
      <dgm:prSet presAssocID="{4F90F4C9-6E2E-4B4B-8BE1-82B1E63A5055}" presName="level3hierChild" presStyleCnt="0"/>
      <dgm:spPr/>
    </dgm:pt>
  </dgm:ptLst>
  <dgm:cxnLst>
    <dgm:cxn modelId="{2D61B805-F27A-477E-B2F9-B1EA0908E58F}" type="presOf" srcId="{4F90F4C9-6E2E-4B4B-8BE1-82B1E63A5055}" destId="{23501368-6BC4-4D38-91FE-16F467C9BB36}" srcOrd="0" destOrd="0" presId="urn:microsoft.com/office/officeart/2008/layout/HorizontalMultiLevelHierarchy"/>
    <dgm:cxn modelId="{2026DE24-0199-45B9-B4AA-49B4435C859D}" srcId="{641968A4-7635-405E-B559-2332B5D1495D}" destId="{53F8EA84-21A0-44C3-9EDE-B1C15D4B841F}" srcOrd="0" destOrd="0" parTransId="{8F23C516-277C-4EE1-A441-782EBE62667B}" sibTransId="{582A70C7-61CE-48CC-BDF3-7FCCF9E9BC71}"/>
    <dgm:cxn modelId="{89B4362A-FE17-4AD9-AC2B-53648DE7457C}" type="presOf" srcId="{641968A4-7635-405E-B559-2332B5D1495D}" destId="{EDF7FF08-7B3D-4D43-B6B3-8A6235643DF1}" srcOrd="0" destOrd="0" presId="urn:microsoft.com/office/officeart/2008/layout/HorizontalMultiLevelHierarchy"/>
    <dgm:cxn modelId="{5B979D46-6775-4893-9D24-BBAE408A490E}" type="presOf" srcId="{53F8EA84-21A0-44C3-9EDE-B1C15D4B841F}" destId="{2001C331-CE02-4E70-B1EE-973019C2D1F4}" srcOrd="0" destOrd="0" presId="urn:microsoft.com/office/officeart/2008/layout/HorizontalMultiLevelHierarchy"/>
    <dgm:cxn modelId="{6B3F0469-07B0-4264-B2C7-385E96A3A42D}" type="presOf" srcId="{C07AFA3A-43DB-4335-95F9-9A25B63AAEF7}" destId="{A68B991E-018B-4212-9F62-BF1F435D4BDF}" srcOrd="1" destOrd="0" presId="urn:microsoft.com/office/officeart/2008/layout/HorizontalMultiLevelHierarchy"/>
    <dgm:cxn modelId="{F3C0444D-1524-4FE8-84F0-1ECB7D677EB2}" srcId="{53F8EA84-21A0-44C3-9EDE-B1C15D4B841F}" destId="{4F90F4C9-6E2E-4B4B-8BE1-82B1E63A5055}" srcOrd="2" destOrd="0" parTransId="{5949F0CB-AA01-45BC-A0DE-823A832F25F3}" sibTransId="{E01A36BE-0EC8-4DC3-816E-4B4BC8E85F1E}"/>
    <dgm:cxn modelId="{AADE6E53-46A3-4C6E-BFC5-D0D10DA0CBD4}" type="presOf" srcId="{95A52A47-9CBE-4150-B8B7-E2F1C9A05C90}" destId="{816FF260-7093-451E-908A-7A24ED90532A}" srcOrd="0" destOrd="0" presId="urn:microsoft.com/office/officeart/2008/layout/HorizontalMultiLevelHierarchy"/>
    <dgm:cxn modelId="{0A045E54-7FB7-4CAD-95C4-B73AAFE81A01}" type="presOf" srcId="{07CC8B4F-00B9-443D-AA96-B529742D55A9}" destId="{DA800B0A-A476-46B6-81BD-4E28822F5B98}" srcOrd="0" destOrd="0" presId="urn:microsoft.com/office/officeart/2008/layout/HorizontalMultiLevelHierarchy"/>
    <dgm:cxn modelId="{39446558-BEF5-4071-B856-CB6CD9D48469}" type="presOf" srcId="{E1A11850-3459-4A82-ADC9-964C2E7685FC}" destId="{BC92B9F6-66D9-4501-85A4-0E0B21D3FE27}" srcOrd="0" destOrd="0" presId="urn:microsoft.com/office/officeart/2008/layout/HorizontalMultiLevelHierarchy"/>
    <dgm:cxn modelId="{EB9F027D-ED7A-4FAA-845F-E064F4940675}" srcId="{53F8EA84-21A0-44C3-9EDE-B1C15D4B841F}" destId="{07CC8B4F-00B9-443D-AA96-B529742D55A9}" srcOrd="1" destOrd="0" parTransId="{E1A11850-3459-4A82-ADC9-964C2E7685FC}" sibTransId="{B3625E50-E07E-42C5-B337-6D7B43797355}"/>
    <dgm:cxn modelId="{7591438D-C90A-4CD9-9D46-D68C25E9E0D0}" type="presOf" srcId="{5949F0CB-AA01-45BC-A0DE-823A832F25F3}" destId="{2BD694A7-F29C-4665-A26A-EDA9F35E9B47}" srcOrd="0" destOrd="0" presId="urn:microsoft.com/office/officeart/2008/layout/HorizontalMultiLevelHierarchy"/>
    <dgm:cxn modelId="{37028B8F-6046-437A-9629-392B4343AE5C}" type="presOf" srcId="{E1A11850-3459-4A82-ADC9-964C2E7685FC}" destId="{A772F298-EC25-4717-B7DD-13CF013370BF}" srcOrd="1" destOrd="0" presId="urn:microsoft.com/office/officeart/2008/layout/HorizontalMultiLevelHierarchy"/>
    <dgm:cxn modelId="{32F0C8B3-E989-4C35-B201-F0B9030FC0D8}" srcId="{53F8EA84-21A0-44C3-9EDE-B1C15D4B841F}" destId="{95A52A47-9CBE-4150-B8B7-E2F1C9A05C90}" srcOrd="0" destOrd="0" parTransId="{C07AFA3A-43DB-4335-95F9-9A25B63AAEF7}" sibTransId="{A2A9C4A8-4D4F-4638-811E-FFDE46BB33CF}"/>
    <dgm:cxn modelId="{43F124BF-3FD4-4A50-8ECF-7148BB02F4DE}" type="presOf" srcId="{5949F0CB-AA01-45BC-A0DE-823A832F25F3}" destId="{28708CB7-FE4A-4CCA-9D89-2F2438848FB5}" srcOrd="1" destOrd="0" presId="urn:microsoft.com/office/officeart/2008/layout/HorizontalMultiLevelHierarchy"/>
    <dgm:cxn modelId="{ED2285FD-E018-4998-B0DC-214E1C56BD6C}" type="presOf" srcId="{C07AFA3A-43DB-4335-95F9-9A25B63AAEF7}" destId="{5B39478B-1E2B-4193-94E7-B42BE7ADE349}" srcOrd="0" destOrd="0" presId="urn:microsoft.com/office/officeart/2008/layout/HorizontalMultiLevelHierarchy"/>
    <dgm:cxn modelId="{360D34C2-DD11-410A-896D-DB4688A0FB21}" type="presParOf" srcId="{EDF7FF08-7B3D-4D43-B6B3-8A6235643DF1}" destId="{1D41B502-2F5C-4F49-97D0-3A7059FD5882}" srcOrd="0" destOrd="0" presId="urn:microsoft.com/office/officeart/2008/layout/HorizontalMultiLevelHierarchy"/>
    <dgm:cxn modelId="{5F93D7FB-931D-448E-9BFA-3F19913E5236}" type="presParOf" srcId="{1D41B502-2F5C-4F49-97D0-3A7059FD5882}" destId="{2001C331-CE02-4E70-B1EE-973019C2D1F4}" srcOrd="0" destOrd="0" presId="urn:microsoft.com/office/officeart/2008/layout/HorizontalMultiLevelHierarchy"/>
    <dgm:cxn modelId="{51B9E27E-ADEC-4E44-9123-DADC3696254E}" type="presParOf" srcId="{1D41B502-2F5C-4F49-97D0-3A7059FD5882}" destId="{2262A97F-AA65-4125-98AF-256C46F11C30}" srcOrd="1" destOrd="0" presId="urn:microsoft.com/office/officeart/2008/layout/HorizontalMultiLevelHierarchy"/>
    <dgm:cxn modelId="{74C76F69-C40D-4415-A4C4-B2186CAC1187}" type="presParOf" srcId="{2262A97F-AA65-4125-98AF-256C46F11C30}" destId="{5B39478B-1E2B-4193-94E7-B42BE7ADE349}" srcOrd="0" destOrd="0" presId="urn:microsoft.com/office/officeart/2008/layout/HorizontalMultiLevelHierarchy"/>
    <dgm:cxn modelId="{68DBB2B1-F893-4247-82A1-13B7705576E1}" type="presParOf" srcId="{5B39478B-1E2B-4193-94E7-B42BE7ADE349}" destId="{A68B991E-018B-4212-9F62-BF1F435D4BDF}" srcOrd="0" destOrd="0" presId="urn:microsoft.com/office/officeart/2008/layout/HorizontalMultiLevelHierarchy"/>
    <dgm:cxn modelId="{043D000C-6D0A-477F-8597-2E0F728D6FF0}" type="presParOf" srcId="{2262A97F-AA65-4125-98AF-256C46F11C30}" destId="{A86A51DB-9FCD-4A16-922E-2659D9AADA67}" srcOrd="1" destOrd="0" presId="urn:microsoft.com/office/officeart/2008/layout/HorizontalMultiLevelHierarchy"/>
    <dgm:cxn modelId="{5C5374D7-6F7E-4B9D-A749-FF2B6BF023D5}" type="presParOf" srcId="{A86A51DB-9FCD-4A16-922E-2659D9AADA67}" destId="{816FF260-7093-451E-908A-7A24ED90532A}" srcOrd="0" destOrd="0" presId="urn:microsoft.com/office/officeart/2008/layout/HorizontalMultiLevelHierarchy"/>
    <dgm:cxn modelId="{2AFF7238-E0EF-4651-87C5-D0F771983D30}" type="presParOf" srcId="{A86A51DB-9FCD-4A16-922E-2659D9AADA67}" destId="{B9CD5536-A8E4-4632-8155-1BB9C48F7D9C}" srcOrd="1" destOrd="0" presId="urn:microsoft.com/office/officeart/2008/layout/HorizontalMultiLevelHierarchy"/>
    <dgm:cxn modelId="{F0E7C877-BAC1-4902-91AA-168AEBA11408}" type="presParOf" srcId="{2262A97F-AA65-4125-98AF-256C46F11C30}" destId="{BC92B9F6-66D9-4501-85A4-0E0B21D3FE27}" srcOrd="2" destOrd="0" presId="urn:microsoft.com/office/officeart/2008/layout/HorizontalMultiLevelHierarchy"/>
    <dgm:cxn modelId="{9739CC14-3B8B-40E6-847E-0DCC6954FC07}" type="presParOf" srcId="{BC92B9F6-66D9-4501-85A4-0E0B21D3FE27}" destId="{A772F298-EC25-4717-B7DD-13CF013370BF}" srcOrd="0" destOrd="0" presId="urn:microsoft.com/office/officeart/2008/layout/HorizontalMultiLevelHierarchy"/>
    <dgm:cxn modelId="{FC9E312A-BC5F-48DB-9921-7A4C861AFB30}" type="presParOf" srcId="{2262A97F-AA65-4125-98AF-256C46F11C30}" destId="{A6F1B18D-B134-4D7E-A498-B42EDCD4C9DE}" srcOrd="3" destOrd="0" presId="urn:microsoft.com/office/officeart/2008/layout/HorizontalMultiLevelHierarchy"/>
    <dgm:cxn modelId="{75DE0D39-961C-4D2B-AE12-7957AD9BA08D}" type="presParOf" srcId="{A6F1B18D-B134-4D7E-A498-B42EDCD4C9DE}" destId="{DA800B0A-A476-46B6-81BD-4E28822F5B98}" srcOrd="0" destOrd="0" presId="urn:microsoft.com/office/officeart/2008/layout/HorizontalMultiLevelHierarchy"/>
    <dgm:cxn modelId="{47AC7292-86EB-49A6-929A-834B9D7A0767}" type="presParOf" srcId="{A6F1B18D-B134-4D7E-A498-B42EDCD4C9DE}" destId="{B57EBB58-D2A1-47E9-A63B-88262E70ED2E}" srcOrd="1" destOrd="0" presId="urn:microsoft.com/office/officeart/2008/layout/HorizontalMultiLevelHierarchy"/>
    <dgm:cxn modelId="{9E8E4F94-5B22-4B16-A28F-1DFE3814A1FF}" type="presParOf" srcId="{2262A97F-AA65-4125-98AF-256C46F11C30}" destId="{2BD694A7-F29C-4665-A26A-EDA9F35E9B47}" srcOrd="4" destOrd="0" presId="urn:microsoft.com/office/officeart/2008/layout/HorizontalMultiLevelHierarchy"/>
    <dgm:cxn modelId="{D7C9F7A1-C228-4B87-B9F1-E556C75EAC83}" type="presParOf" srcId="{2BD694A7-F29C-4665-A26A-EDA9F35E9B47}" destId="{28708CB7-FE4A-4CCA-9D89-2F2438848FB5}" srcOrd="0" destOrd="0" presId="urn:microsoft.com/office/officeart/2008/layout/HorizontalMultiLevelHierarchy"/>
    <dgm:cxn modelId="{0846BC9F-8505-4A31-A965-5299B090E50A}" type="presParOf" srcId="{2262A97F-AA65-4125-98AF-256C46F11C30}" destId="{D573915A-0084-4C06-84E6-E5E7A988243D}" srcOrd="5" destOrd="0" presId="urn:microsoft.com/office/officeart/2008/layout/HorizontalMultiLevelHierarchy"/>
    <dgm:cxn modelId="{6BD02004-923C-44D6-80B5-24CFB98BF522}" type="presParOf" srcId="{D573915A-0084-4C06-84E6-E5E7A988243D}" destId="{23501368-6BC4-4D38-91FE-16F467C9BB36}" srcOrd="0" destOrd="0" presId="urn:microsoft.com/office/officeart/2008/layout/HorizontalMultiLevelHierarchy"/>
    <dgm:cxn modelId="{75E72187-C5A2-422C-9028-B7D9F397BCFA}" type="presParOf" srcId="{D573915A-0084-4C06-84E6-E5E7A988243D}" destId="{8DD761C2-1983-4DE2-83AE-4FA68E0D8DC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E7BF4C-AFB9-4799-A09B-A9C7A8F39E45}"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69245731-6652-48D7-864E-C0E59AEFCE13}">
      <dgm:prSet phldrT="[Text]" custT="1"/>
      <dgm:spPr/>
      <dgm:t>
        <a:bodyPr/>
        <a:lstStyle/>
        <a:p>
          <a:r>
            <a:rPr lang="en-US" sz="1600" b="0" i="0" dirty="0">
              <a:solidFill>
                <a:schemeClr val="bg1"/>
              </a:solidFill>
            </a:rPr>
            <a:t>preamble</a:t>
          </a:r>
          <a:endParaRPr lang="en-US" sz="1600" dirty="0">
            <a:solidFill>
              <a:schemeClr val="bg1"/>
            </a:solidFill>
          </a:endParaRPr>
        </a:p>
      </dgm:t>
    </dgm:pt>
    <dgm:pt modelId="{76BB89FA-822E-40B0-ABE5-89F27FDABC11}" type="parTrans" cxnId="{5B0BCB4D-FE35-4A90-B6AB-7495BD20FBFA}">
      <dgm:prSet/>
      <dgm:spPr/>
      <dgm:t>
        <a:bodyPr/>
        <a:lstStyle/>
        <a:p>
          <a:endParaRPr lang="en-US"/>
        </a:p>
      </dgm:t>
    </dgm:pt>
    <dgm:pt modelId="{84483869-37A3-4190-A105-54924072CC55}" type="sibTrans" cxnId="{5B0BCB4D-FE35-4A90-B6AB-7495BD20FBFA}">
      <dgm:prSet/>
      <dgm:spPr/>
      <dgm:t>
        <a:bodyPr/>
        <a:lstStyle/>
        <a:p>
          <a:endParaRPr lang="en-US"/>
        </a:p>
      </dgm:t>
    </dgm:pt>
    <dgm:pt modelId="{16BE2BF8-C75E-402D-9FBF-E0C8D182F457}">
      <dgm:prSet phldrT="[Text]" custT="1"/>
      <dgm:spPr/>
      <dgm:t>
        <a:bodyPr/>
        <a:lstStyle/>
        <a:p>
          <a:r>
            <a:rPr lang="en-US" sz="1600" b="0" i="0" dirty="0">
              <a:solidFill>
                <a:schemeClr val="bg1"/>
              </a:solidFill>
            </a:rPr>
            <a:t>a catalogue of human rights and freedoms</a:t>
          </a:r>
          <a:endParaRPr lang="en-US" sz="1600" dirty="0">
            <a:solidFill>
              <a:schemeClr val="bg1"/>
            </a:solidFill>
          </a:endParaRPr>
        </a:p>
      </dgm:t>
    </dgm:pt>
    <dgm:pt modelId="{E1A3E56E-9386-45AC-8706-3D4FA9624364}" type="parTrans" cxnId="{0F5249D0-9343-496E-AA4D-25B42D750C3E}">
      <dgm:prSet/>
      <dgm:spPr/>
      <dgm:t>
        <a:bodyPr/>
        <a:lstStyle/>
        <a:p>
          <a:endParaRPr lang="en-US"/>
        </a:p>
      </dgm:t>
    </dgm:pt>
    <dgm:pt modelId="{A48A5ABE-20EE-4F29-9085-65B3240EFE6A}" type="sibTrans" cxnId="{0F5249D0-9343-496E-AA4D-25B42D750C3E}">
      <dgm:prSet/>
      <dgm:spPr/>
      <dgm:t>
        <a:bodyPr/>
        <a:lstStyle/>
        <a:p>
          <a:endParaRPr lang="en-US"/>
        </a:p>
      </dgm:t>
    </dgm:pt>
    <dgm:pt modelId="{DBC04DA2-ED82-43D5-8398-59E372FFEBE1}">
      <dgm:prSet phldrT="[Text]" custT="1"/>
      <dgm:spPr/>
      <dgm:t>
        <a:bodyPr/>
        <a:lstStyle/>
        <a:p>
          <a:pPr algn="ctr"/>
          <a:endParaRPr lang="en-US" sz="1600" b="0" i="0" u="none" dirty="0">
            <a:solidFill>
              <a:schemeClr val="bg1"/>
            </a:solidFill>
          </a:endParaRPr>
        </a:p>
        <a:p>
          <a:pPr algn="l"/>
          <a:r>
            <a:rPr lang="en-US" sz="1600" b="0" i="0" u="none" dirty="0">
              <a:solidFill>
                <a:schemeClr val="bg1"/>
              </a:solidFill>
            </a:rPr>
            <a:t>establishment of the European Court of Human Rights</a:t>
          </a:r>
        </a:p>
      </dgm:t>
    </dgm:pt>
    <dgm:pt modelId="{4FBA85FC-E3A1-4C98-B60F-6B5B4D74CDE6}" type="parTrans" cxnId="{656CE523-5D4E-4FDF-BF85-BD362231AB15}">
      <dgm:prSet/>
      <dgm:spPr/>
      <dgm:t>
        <a:bodyPr/>
        <a:lstStyle/>
        <a:p>
          <a:endParaRPr lang="en-US"/>
        </a:p>
      </dgm:t>
    </dgm:pt>
    <dgm:pt modelId="{94C7789E-CB70-4011-8D78-00306B68E1A1}" type="sibTrans" cxnId="{656CE523-5D4E-4FDF-BF85-BD362231AB15}">
      <dgm:prSet/>
      <dgm:spPr/>
      <dgm:t>
        <a:bodyPr/>
        <a:lstStyle/>
        <a:p>
          <a:endParaRPr lang="en-US"/>
        </a:p>
      </dgm:t>
    </dgm:pt>
    <dgm:pt modelId="{DA7FCBF7-A48B-4A77-ABBA-161B8C9F5E37}">
      <dgm:prSet phldrT="[Text]" custT="1"/>
      <dgm:spPr/>
      <dgm:t>
        <a:bodyPr/>
        <a:lstStyle/>
        <a:p>
          <a:pPr algn="l"/>
          <a:r>
            <a:rPr lang="en-US" sz="1600" b="0" i="0" dirty="0">
              <a:solidFill>
                <a:schemeClr val="bg1"/>
              </a:solidFill>
            </a:rPr>
            <a:t>miscellaneous provisions</a:t>
          </a:r>
          <a:endParaRPr lang="en-US" sz="1600" dirty="0">
            <a:solidFill>
              <a:schemeClr val="bg1"/>
            </a:solidFill>
          </a:endParaRPr>
        </a:p>
      </dgm:t>
    </dgm:pt>
    <dgm:pt modelId="{F3A41CE5-2BE3-436C-ABD3-6065B498D9FD}" type="parTrans" cxnId="{8853C2A8-B8F1-4A5D-94BF-D579123875F4}">
      <dgm:prSet/>
      <dgm:spPr/>
      <dgm:t>
        <a:bodyPr/>
        <a:lstStyle/>
        <a:p>
          <a:endParaRPr lang="en-US"/>
        </a:p>
      </dgm:t>
    </dgm:pt>
    <dgm:pt modelId="{E070919F-E7AB-4205-A717-4FB5E5ED015C}" type="sibTrans" cxnId="{8853C2A8-B8F1-4A5D-94BF-D579123875F4}">
      <dgm:prSet/>
      <dgm:spPr/>
      <dgm:t>
        <a:bodyPr/>
        <a:lstStyle/>
        <a:p>
          <a:endParaRPr lang="en-US"/>
        </a:p>
      </dgm:t>
    </dgm:pt>
    <dgm:pt modelId="{57ABB78C-6926-4EFC-BA2F-CEB785332C04}" type="pres">
      <dgm:prSet presAssocID="{F2E7BF4C-AFB9-4799-A09B-A9C7A8F39E45}" presName="compositeShape" presStyleCnt="0">
        <dgm:presLayoutVars>
          <dgm:chMax val="9"/>
          <dgm:dir/>
          <dgm:resizeHandles val="exact"/>
        </dgm:presLayoutVars>
      </dgm:prSet>
      <dgm:spPr/>
    </dgm:pt>
    <dgm:pt modelId="{7C2CEC33-2044-465A-BA72-C73777E62F8E}" type="pres">
      <dgm:prSet presAssocID="{F2E7BF4C-AFB9-4799-A09B-A9C7A8F39E45}" presName="triangle1" presStyleLbl="node1" presStyleIdx="0" presStyleCnt="4">
        <dgm:presLayoutVars>
          <dgm:bulletEnabled val="1"/>
        </dgm:presLayoutVars>
      </dgm:prSet>
      <dgm:spPr/>
    </dgm:pt>
    <dgm:pt modelId="{5D8FBA10-DCAE-45C1-B47C-4C11A6088D74}" type="pres">
      <dgm:prSet presAssocID="{F2E7BF4C-AFB9-4799-A09B-A9C7A8F39E45}" presName="triangle2" presStyleLbl="node1" presStyleIdx="1" presStyleCnt="4">
        <dgm:presLayoutVars>
          <dgm:bulletEnabled val="1"/>
        </dgm:presLayoutVars>
      </dgm:prSet>
      <dgm:spPr/>
    </dgm:pt>
    <dgm:pt modelId="{C0E8B646-E31C-4598-A696-34F03F79536F}" type="pres">
      <dgm:prSet presAssocID="{F2E7BF4C-AFB9-4799-A09B-A9C7A8F39E45}" presName="triangle3" presStyleLbl="node1" presStyleIdx="2" presStyleCnt="4" custScaleX="112386" custScaleY="101275">
        <dgm:presLayoutVars>
          <dgm:bulletEnabled val="1"/>
        </dgm:presLayoutVars>
      </dgm:prSet>
      <dgm:spPr/>
    </dgm:pt>
    <dgm:pt modelId="{C399B7C3-3C13-48D5-A3F0-26D93B917CD9}" type="pres">
      <dgm:prSet presAssocID="{F2E7BF4C-AFB9-4799-A09B-A9C7A8F39E45}" presName="triangle4" presStyleLbl="node1" presStyleIdx="3" presStyleCnt="4" custScaleX="113479" custScaleY="102550">
        <dgm:presLayoutVars>
          <dgm:bulletEnabled val="1"/>
        </dgm:presLayoutVars>
      </dgm:prSet>
      <dgm:spPr/>
    </dgm:pt>
  </dgm:ptLst>
  <dgm:cxnLst>
    <dgm:cxn modelId="{14405506-FDE8-4909-9203-AD73FD95366A}" type="presOf" srcId="{69245731-6652-48D7-864E-C0E59AEFCE13}" destId="{7C2CEC33-2044-465A-BA72-C73777E62F8E}" srcOrd="0" destOrd="0" presId="urn:microsoft.com/office/officeart/2005/8/layout/pyramid4"/>
    <dgm:cxn modelId="{656CE523-5D4E-4FDF-BF85-BD362231AB15}" srcId="{F2E7BF4C-AFB9-4799-A09B-A9C7A8F39E45}" destId="{DBC04DA2-ED82-43D5-8398-59E372FFEBE1}" srcOrd="2" destOrd="0" parTransId="{4FBA85FC-E3A1-4C98-B60F-6B5B4D74CDE6}" sibTransId="{94C7789E-CB70-4011-8D78-00306B68E1A1}"/>
    <dgm:cxn modelId="{5B0BCB4D-FE35-4A90-B6AB-7495BD20FBFA}" srcId="{F2E7BF4C-AFB9-4799-A09B-A9C7A8F39E45}" destId="{69245731-6652-48D7-864E-C0E59AEFCE13}" srcOrd="0" destOrd="0" parTransId="{76BB89FA-822E-40B0-ABE5-89F27FDABC11}" sibTransId="{84483869-37A3-4190-A105-54924072CC55}"/>
    <dgm:cxn modelId="{BAEDF976-B70D-43C0-BF92-929ADC06AE08}" type="presOf" srcId="{DBC04DA2-ED82-43D5-8398-59E372FFEBE1}" destId="{C0E8B646-E31C-4598-A696-34F03F79536F}" srcOrd="0" destOrd="0" presId="urn:microsoft.com/office/officeart/2005/8/layout/pyramid4"/>
    <dgm:cxn modelId="{3A920459-9A6E-46CE-ACC2-0DD9BCBEDE56}" type="presOf" srcId="{F2E7BF4C-AFB9-4799-A09B-A9C7A8F39E45}" destId="{57ABB78C-6926-4EFC-BA2F-CEB785332C04}" srcOrd="0" destOrd="0" presId="urn:microsoft.com/office/officeart/2005/8/layout/pyramid4"/>
    <dgm:cxn modelId="{FEA31899-6F7F-401C-B064-75B7801F2721}" type="presOf" srcId="{DA7FCBF7-A48B-4A77-ABBA-161B8C9F5E37}" destId="{C399B7C3-3C13-48D5-A3F0-26D93B917CD9}" srcOrd="0" destOrd="0" presId="urn:microsoft.com/office/officeart/2005/8/layout/pyramid4"/>
    <dgm:cxn modelId="{8853C2A8-B8F1-4A5D-94BF-D579123875F4}" srcId="{F2E7BF4C-AFB9-4799-A09B-A9C7A8F39E45}" destId="{DA7FCBF7-A48B-4A77-ABBA-161B8C9F5E37}" srcOrd="3" destOrd="0" parTransId="{F3A41CE5-2BE3-436C-ABD3-6065B498D9FD}" sibTransId="{E070919F-E7AB-4205-A717-4FB5E5ED015C}"/>
    <dgm:cxn modelId="{0F5249D0-9343-496E-AA4D-25B42D750C3E}" srcId="{F2E7BF4C-AFB9-4799-A09B-A9C7A8F39E45}" destId="{16BE2BF8-C75E-402D-9FBF-E0C8D182F457}" srcOrd="1" destOrd="0" parTransId="{E1A3E56E-9386-45AC-8706-3D4FA9624364}" sibTransId="{A48A5ABE-20EE-4F29-9085-65B3240EFE6A}"/>
    <dgm:cxn modelId="{E5B0A2DB-783F-4A5B-906B-7EFE786D09D6}" type="presOf" srcId="{16BE2BF8-C75E-402D-9FBF-E0C8D182F457}" destId="{5D8FBA10-DCAE-45C1-B47C-4C11A6088D74}" srcOrd="0" destOrd="0" presId="urn:microsoft.com/office/officeart/2005/8/layout/pyramid4"/>
    <dgm:cxn modelId="{56BE2D70-6B2C-4EF8-8079-8939E99F5652}" type="presParOf" srcId="{57ABB78C-6926-4EFC-BA2F-CEB785332C04}" destId="{7C2CEC33-2044-465A-BA72-C73777E62F8E}" srcOrd="0" destOrd="0" presId="urn:microsoft.com/office/officeart/2005/8/layout/pyramid4"/>
    <dgm:cxn modelId="{44EA0AED-6152-44D9-AAF7-FEBEB84890A2}" type="presParOf" srcId="{57ABB78C-6926-4EFC-BA2F-CEB785332C04}" destId="{5D8FBA10-DCAE-45C1-B47C-4C11A6088D74}" srcOrd="1" destOrd="0" presId="urn:microsoft.com/office/officeart/2005/8/layout/pyramid4"/>
    <dgm:cxn modelId="{ACA455B4-67D0-424C-8E2D-8A28CD95E814}" type="presParOf" srcId="{57ABB78C-6926-4EFC-BA2F-CEB785332C04}" destId="{C0E8B646-E31C-4598-A696-34F03F79536F}" srcOrd="2" destOrd="0" presId="urn:microsoft.com/office/officeart/2005/8/layout/pyramid4"/>
    <dgm:cxn modelId="{3E0B3E0C-6FF7-47A3-8B30-83791D3C8671}" type="presParOf" srcId="{57ABB78C-6926-4EFC-BA2F-CEB785332C04}" destId="{C399B7C3-3C13-48D5-A3F0-26D93B917CD9}" srcOrd="3" destOrd="0" presId="urn:microsoft.com/office/officeart/2005/8/layout/pyramid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7F1B42-E48D-4AAA-B189-6CFA9ABEDCFA}"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001905DE-CC19-4044-B55A-758BCD593120}">
      <dgm:prSet phldrT="[Text]" custT="1"/>
      <dgm:spPr/>
      <dgm:t>
        <a:bodyPr/>
        <a:lstStyle/>
        <a:p>
          <a:pPr>
            <a:buFont typeface="Arial" panose="020B0604020202020204" pitchFamily="34" charset="0"/>
            <a:buChar char="•"/>
          </a:pPr>
          <a:r>
            <a:rPr lang="en-US" sz="1800" b="0" i="0" dirty="0"/>
            <a:t>The right to life</a:t>
          </a:r>
          <a:endParaRPr lang="en-US" sz="1800" dirty="0"/>
        </a:p>
      </dgm:t>
    </dgm:pt>
    <dgm:pt modelId="{6233DBA8-C14C-415D-9C13-15F0F7876529}" type="parTrans" cxnId="{BE4F5264-2D9F-402D-9FAF-F2D1BFCE51DB}">
      <dgm:prSet/>
      <dgm:spPr/>
      <dgm:t>
        <a:bodyPr/>
        <a:lstStyle/>
        <a:p>
          <a:endParaRPr lang="en-US"/>
        </a:p>
      </dgm:t>
    </dgm:pt>
    <dgm:pt modelId="{2D341F5F-605C-403F-A261-7ECE65294BC3}" type="sibTrans" cxnId="{BE4F5264-2D9F-402D-9FAF-F2D1BFCE51DB}">
      <dgm:prSet/>
      <dgm:spPr/>
      <dgm:t>
        <a:bodyPr/>
        <a:lstStyle/>
        <a:p>
          <a:endParaRPr lang="en-US"/>
        </a:p>
      </dgm:t>
    </dgm:pt>
    <dgm:pt modelId="{03002611-FE98-4466-BB25-3D31FFB180E4}">
      <dgm:prSet custT="1"/>
      <dgm:spPr/>
      <dgm:t>
        <a:bodyPr/>
        <a:lstStyle/>
        <a:p>
          <a:pPr>
            <a:buFont typeface="Arial" panose="020B0604020202020204" pitchFamily="34" charset="0"/>
            <a:buChar char="•"/>
          </a:pPr>
          <a:r>
            <a:rPr lang="en-US" sz="1800" b="0" i="0"/>
            <a:t>The right to liberty and security</a:t>
          </a:r>
        </a:p>
      </dgm:t>
    </dgm:pt>
    <dgm:pt modelId="{DBB23198-5B93-40F7-B96E-845C4D9C9223}" type="parTrans" cxnId="{83F0EDF9-ADD0-4F4B-8A77-D0F9F6E50FD8}">
      <dgm:prSet/>
      <dgm:spPr/>
      <dgm:t>
        <a:bodyPr/>
        <a:lstStyle/>
        <a:p>
          <a:endParaRPr lang="en-US"/>
        </a:p>
      </dgm:t>
    </dgm:pt>
    <dgm:pt modelId="{D5E59A82-163D-4236-BC98-FFE601C45E84}" type="sibTrans" cxnId="{83F0EDF9-ADD0-4F4B-8A77-D0F9F6E50FD8}">
      <dgm:prSet/>
      <dgm:spPr/>
      <dgm:t>
        <a:bodyPr/>
        <a:lstStyle/>
        <a:p>
          <a:endParaRPr lang="en-US"/>
        </a:p>
      </dgm:t>
    </dgm:pt>
    <dgm:pt modelId="{BD87A8FA-26B0-4986-92E3-0262960C9F67}">
      <dgm:prSet custT="1"/>
      <dgm:spPr/>
      <dgm:t>
        <a:bodyPr/>
        <a:lstStyle/>
        <a:p>
          <a:pPr>
            <a:buFont typeface="Arial" panose="020B0604020202020204" pitchFamily="34" charset="0"/>
            <a:buChar char="•"/>
          </a:pPr>
          <a:r>
            <a:rPr lang="en-US" sz="1800" b="0" i="0" dirty="0"/>
            <a:t>The right to a fair trial</a:t>
          </a:r>
        </a:p>
      </dgm:t>
    </dgm:pt>
    <dgm:pt modelId="{F2EC2090-29E6-4217-945F-07331DACE371}" type="parTrans" cxnId="{ADD9D0BF-D2AC-41D6-A0B2-C625EA9C837C}">
      <dgm:prSet/>
      <dgm:spPr/>
      <dgm:t>
        <a:bodyPr/>
        <a:lstStyle/>
        <a:p>
          <a:endParaRPr lang="en-US"/>
        </a:p>
      </dgm:t>
    </dgm:pt>
    <dgm:pt modelId="{795C48E6-6893-4A7B-98E6-61588A44B0A7}" type="sibTrans" cxnId="{ADD9D0BF-D2AC-41D6-A0B2-C625EA9C837C}">
      <dgm:prSet/>
      <dgm:spPr/>
      <dgm:t>
        <a:bodyPr/>
        <a:lstStyle/>
        <a:p>
          <a:endParaRPr lang="en-US"/>
        </a:p>
      </dgm:t>
    </dgm:pt>
    <dgm:pt modelId="{09B791D3-2780-48E8-8C5B-62DCD8BEA016}">
      <dgm:prSet custT="1"/>
      <dgm:spPr/>
      <dgm:t>
        <a:bodyPr/>
        <a:lstStyle/>
        <a:p>
          <a:pPr>
            <a:buFont typeface="Arial" panose="020B0604020202020204" pitchFamily="34" charset="0"/>
            <a:buChar char="•"/>
          </a:pPr>
          <a:r>
            <a:rPr lang="en-US" sz="1800" b="0" i="0" dirty="0"/>
            <a:t>The right to respect private life and family life</a:t>
          </a:r>
        </a:p>
      </dgm:t>
    </dgm:pt>
    <dgm:pt modelId="{6888C984-79B3-4836-B3B4-B7191D79D99A}" type="parTrans" cxnId="{2EF547F9-6715-4D7F-AA02-ADE74D629BCC}">
      <dgm:prSet/>
      <dgm:spPr/>
      <dgm:t>
        <a:bodyPr/>
        <a:lstStyle/>
        <a:p>
          <a:endParaRPr lang="en-US"/>
        </a:p>
      </dgm:t>
    </dgm:pt>
    <dgm:pt modelId="{A87F2181-48B5-4DD0-9233-E504477FD708}" type="sibTrans" cxnId="{2EF547F9-6715-4D7F-AA02-ADE74D629BCC}">
      <dgm:prSet/>
      <dgm:spPr/>
      <dgm:t>
        <a:bodyPr/>
        <a:lstStyle/>
        <a:p>
          <a:endParaRPr lang="en-US"/>
        </a:p>
      </dgm:t>
    </dgm:pt>
    <dgm:pt modelId="{94022E52-AF7D-4AC9-AB0E-264CCA176478}">
      <dgm:prSet custT="1"/>
      <dgm:spPr/>
      <dgm:t>
        <a:bodyPr/>
        <a:lstStyle/>
        <a:p>
          <a:pPr>
            <a:buFont typeface="Arial" panose="020B0604020202020204" pitchFamily="34" charset="0"/>
            <a:buChar char="•"/>
          </a:pPr>
          <a:r>
            <a:rPr lang="en-US" sz="1800" b="0" i="0"/>
            <a:t>Freedom of thought, conscience and religion</a:t>
          </a:r>
        </a:p>
      </dgm:t>
    </dgm:pt>
    <dgm:pt modelId="{430D46BF-E321-4D38-8717-E066A274F427}" type="parTrans" cxnId="{34D437C6-9A60-4B82-A332-DE9C2EABC0CF}">
      <dgm:prSet/>
      <dgm:spPr/>
      <dgm:t>
        <a:bodyPr/>
        <a:lstStyle/>
        <a:p>
          <a:endParaRPr lang="en-US"/>
        </a:p>
      </dgm:t>
    </dgm:pt>
    <dgm:pt modelId="{4B936F41-5981-46C3-AA44-D01737BB0E78}" type="sibTrans" cxnId="{34D437C6-9A60-4B82-A332-DE9C2EABC0CF}">
      <dgm:prSet/>
      <dgm:spPr/>
      <dgm:t>
        <a:bodyPr/>
        <a:lstStyle/>
        <a:p>
          <a:endParaRPr lang="en-US"/>
        </a:p>
      </dgm:t>
    </dgm:pt>
    <dgm:pt modelId="{FD74F207-91B0-4AD2-AFBB-005B8A0B1DCF}">
      <dgm:prSet custT="1"/>
      <dgm:spPr/>
      <dgm:t>
        <a:bodyPr/>
        <a:lstStyle/>
        <a:p>
          <a:pPr>
            <a:buFont typeface="Arial" panose="020B0604020202020204" pitchFamily="34" charset="0"/>
            <a:buChar char="•"/>
          </a:pPr>
          <a:r>
            <a:rPr lang="en-US" sz="1800" b="0" i="0"/>
            <a:t>Freedom of expression</a:t>
          </a:r>
        </a:p>
      </dgm:t>
    </dgm:pt>
    <dgm:pt modelId="{5A29CDBC-D31F-43D0-A1C6-4EA3B699FD0E}" type="parTrans" cxnId="{46AD7361-49A9-4E4C-A024-D52EB8CBE7AF}">
      <dgm:prSet/>
      <dgm:spPr/>
      <dgm:t>
        <a:bodyPr/>
        <a:lstStyle/>
        <a:p>
          <a:endParaRPr lang="en-US"/>
        </a:p>
      </dgm:t>
    </dgm:pt>
    <dgm:pt modelId="{98CAC7FD-C375-46FB-A846-9BBC3A569D56}" type="sibTrans" cxnId="{46AD7361-49A9-4E4C-A024-D52EB8CBE7AF}">
      <dgm:prSet/>
      <dgm:spPr/>
      <dgm:t>
        <a:bodyPr/>
        <a:lstStyle/>
        <a:p>
          <a:endParaRPr lang="en-US"/>
        </a:p>
      </dgm:t>
    </dgm:pt>
    <dgm:pt modelId="{D68E5DDE-CF51-4F3B-BF86-238C21998213}">
      <dgm:prSet custT="1"/>
      <dgm:spPr/>
      <dgm:t>
        <a:bodyPr/>
        <a:lstStyle/>
        <a:p>
          <a:pPr>
            <a:buFont typeface="Arial" panose="020B0604020202020204" pitchFamily="34" charset="0"/>
            <a:buChar char="•"/>
          </a:pPr>
          <a:r>
            <a:rPr lang="en-US" sz="1800" b="0" i="0" dirty="0"/>
            <a:t>Freedom of assembly and association</a:t>
          </a:r>
        </a:p>
      </dgm:t>
    </dgm:pt>
    <dgm:pt modelId="{7B6E17A4-1071-48F8-B1EC-83729D9BD5A2}" type="parTrans" cxnId="{68D51BB6-E1C0-4211-AFC3-811FA217C58B}">
      <dgm:prSet/>
      <dgm:spPr/>
      <dgm:t>
        <a:bodyPr/>
        <a:lstStyle/>
        <a:p>
          <a:endParaRPr lang="en-US"/>
        </a:p>
      </dgm:t>
    </dgm:pt>
    <dgm:pt modelId="{E506CD07-05ED-4A21-A618-549167AC55BF}" type="sibTrans" cxnId="{68D51BB6-E1C0-4211-AFC3-811FA217C58B}">
      <dgm:prSet/>
      <dgm:spPr/>
      <dgm:t>
        <a:bodyPr/>
        <a:lstStyle/>
        <a:p>
          <a:endParaRPr lang="en-US"/>
        </a:p>
      </dgm:t>
    </dgm:pt>
    <dgm:pt modelId="{AA81FC4D-CDCC-4374-B303-09BAB39E89B6}">
      <dgm:prSet custT="1"/>
      <dgm:spPr/>
      <dgm:t>
        <a:bodyPr/>
        <a:lstStyle/>
        <a:p>
          <a:pPr>
            <a:buFont typeface="Arial" panose="020B0604020202020204" pitchFamily="34" charset="0"/>
            <a:buChar char="•"/>
          </a:pPr>
          <a:r>
            <a:rPr lang="en-US" sz="1800" b="0" i="0" dirty="0"/>
            <a:t>The right to an effective remedy</a:t>
          </a:r>
        </a:p>
      </dgm:t>
    </dgm:pt>
    <dgm:pt modelId="{320BA068-38CC-4081-8390-C4F3E3B8FA6C}" type="parTrans" cxnId="{24D43495-54BA-40C1-BDCA-5FA31782973E}">
      <dgm:prSet/>
      <dgm:spPr/>
      <dgm:t>
        <a:bodyPr/>
        <a:lstStyle/>
        <a:p>
          <a:endParaRPr lang="en-US"/>
        </a:p>
      </dgm:t>
    </dgm:pt>
    <dgm:pt modelId="{FCC4B947-B1FB-4585-B9CC-E3A4E2DAE76B}" type="sibTrans" cxnId="{24D43495-54BA-40C1-BDCA-5FA31782973E}">
      <dgm:prSet/>
      <dgm:spPr/>
      <dgm:t>
        <a:bodyPr/>
        <a:lstStyle/>
        <a:p>
          <a:endParaRPr lang="en-US"/>
        </a:p>
      </dgm:t>
    </dgm:pt>
    <dgm:pt modelId="{90FAE045-2246-4065-AC9A-FB09A16717C8}">
      <dgm:prSet custT="1"/>
      <dgm:spPr/>
      <dgm:t>
        <a:bodyPr/>
        <a:lstStyle/>
        <a:p>
          <a:pPr>
            <a:buFont typeface="Arial" panose="020B0604020202020204" pitchFamily="34" charset="0"/>
            <a:buChar char="•"/>
          </a:pPr>
          <a:r>
            <a:rPr lang="en-US" sz="1800" b="0" i="0" dirty="0"/>
            <a:t>The right to vote and stand for election</a:t>
          </a:r>
        </a:p>
      </dgm:t>
    </dgm:pt>
    <dgm:pt modelId="{60E660E8-403A-4B74-A11B-C831BDDCEE97}" type="parTrans" cxnId="{72BDCAC9-58B2-4325-87E6-BAAB4630585A}">
      <dgm:prSet/>
      <dgm:spPr/>
      <dgm:t>
        <a:bodyPr/>
        <a:lstStyle/>
        <a:p>
          <a:endParaRPr lang="en-US"/>
        </a:p>
      </dgm:t>
    </dgm:pt>
    <dgm:pt modelId="{4F8FAAF8-8434-4899-AF97-F01121771993}" type="sibTrans" cxnId="{72BDCAC9-58B2-4325-87E6-BAAB4630585A}">
      <dgm:prSet/>
      <dgm:spPr/>
      <dgm:t>
        <a:bodyPr/>
        <a:lstStyle/>
        <a:p>
          <a:endParaRPr lang="en-US"/>
        </a:p>
      </dgm:t>
    </dgm:pt>
    <dgm:pt modelId="{4955368F-9773-4064-AFAD-5C4C4EEFD330}">
      <dgm:prSet custT="1"/>
      <dgm:spPr/>
      <dgm:t>
        <a:bodyPr/>
        <a:lstStyle/>
        <a:p>
          <a:pPr>
            <a:buFont typeface="Arial" panose="020B0604020202020204" pitchFamily="34" charset="0"/>
            <a:buChar char="•"/>
          </a:pPr>
          <a:r>
            <a:rPr lang="en-US" sz="1800" b="0" i="0" dirty="0"/>
            <a:t>The right to property</a:t>
          </a:r>
        </a:p>
      </dgm:t>
    </dgm:pt>
    <dgm:pt modelId="{A6D1D5BE-B1E1-4DCB-BE19-01BF6E452E06}" type="parTrans" cxnId="{55CACD65-B74E-44B2-9EDA-D267AC1951BE}">
      <dgm:prSet/>
      <dgm:spPr/>
      <dgm:t>
        <a:bodyPr/>
        <a:lstStyle/>
        <a:p>
          <a:endParaRPr lang="en-US"/>
        </a:p>
      </dgm:t>
    </dgm:pt>
    <dgm:pt modelId="{80EBD40E-64C8-4BB0-A5CE-6D6B1B6A77AA}" type="sibTrans" cxnId="{55CACD65-B74E-44B2-9EDA-D267AC1951BE}">
      <dgm:prSet/>
      <dgm:spPr/>
      <dgm:t>
        <a:bodyPr/>
        <a:lstStyle/>
        <a:p>
          <a:endParaRPr lang="en-US"/>
        </a:p>
      </dgm:t>
    </dgm:pt>
    <dgm:pt modelId="{2DC275D2-C318-4910-B5EA-4B0AD22AC8E8}" type="pres">
      <dgm:prSet presAssocID="{177F1B42-E48D-4AAA-B189-6CFA9ABEDCFA}" presName="linear" presStyleCnt="0">
        <dgm:presLayoutVars>
          <dgm:dir/>
          <dgm:animLvl val="lvl"/>
          <dgm:resizeHandles val="exact"/>
        </dgm:presLayoutVars>
      </dgm:prSet>
      <dgm:spPr/>
    </dgm:pt>
    <dgm:pt modelId="{6A3BFFEC-9E43-4782-B15C-6B551FEE397E}" type="pres">
      <dgm:prSet presAssocID="{001905DE-CC19-4044-B55A-758BCD593120}" presName="parentLin" presStyleCnt="0"/>
      <dgm:spPr/>
    </dgm:pt>
    <dgm:pt modelId="{FD9E3E9C-398E-4E9A-8BF6-D6EFAB1E3D99}" type="pres">
      <dgm:prSet presAssocID="{001905DE-CC19-4044-B55A-758BCD593120}" presName="parentLeftMargin" presStyleLbl="node1" presStyleIdx="0" presStyleCnt="10"/>
      <dgm:spPr/>
    </dgm:pt>
    <dgm:pt modelId="{6D9F3092-36D8-44C0-87B9-6727F341D5C5}" type="pres">
      <dgm:prSet presAssocID="{001905DE-CC19-4044-B55A-758BCD593120}" presName="parentText" presStyleLbl="node1" presStyleIdx="0" presStyleCnt="10">
        <dgm:presLayoutVars>
          <dgm:chMax val="0"/>
          <dgm:bulletEnabled val="1"/>
        </dgm:presLayoutVars>
      </dgm:prSet>
      <dgm:spPr/>
    </dgm:pt>
    <dgm:pt modelId="{557297E3-03DE-4780-B3D3-734274F02EA2}" type="pres">
      <dgm:prSet presAssocID="{001905DE-CC19-4044-B55A-758BCD593120}" presName="negativeSpace" presStyleCnt="0"/>
      <dgm:spPr/>
    </dgm:pt>
    <dgm:pt modelId="{0F3C7FAA-3989-4C19-A938-47C49DAF7865}" type="pres">
      <dgm:prSet presAssocID="{001905DE-CC19-4044-B55A-758BCD593120}" presName="childText" presStyleLbl="conFgAcc1" presStyleIdx="0" presStyleCnt="10">
        <dgm:presLayoutVars>
          <dgm:bulletEnabled val="1"/>
        </dgm:presLayoutVars>
      </dgm:prSet>
      <dgm:spPr/>
    </dgm:pt>
    <dgm:pt modelId="{3DB6C413-06A1-4216-A72C-908990FCC3A4}" type="pres">
      <dgm:prSet presAssocID="{2D341F5F-605C-403F-A261-7ECE65294BC3}" presName="spaceBetweenRectangles" presStyleCnt="0"/>
      <dgm:spPr/>
    </dgm:pt>
    <dgm:pt modelId="{6DAC5675-0C30-4A73-8738-295630EEA5FB}" type="pres">
      <dgm:prSet presAssocID="{03002611-FE98-4466-BB25-3D31FFB180E4}" presName="parentLin" presStyleCnt="0"/>
      <dgm:spPr/>
    </dgm:pt>
    <dgm:pt modelId="{57FC78EF-03E1-491F-86EB-5A8822FD8366}" type="pres">
      <dgm:prSet presAssocID="{03002611-FE98-4466-BB25-3D31FFB180E4}" presName="parentLeftMargin" presStyleLbl="node1" presStyleIdx="0" presStyleCnt="10"/>
      <dgm:spPr/>
    </dgm:pt>
    <dgm:pt modelId="{3F9D4DD8-E025-4EFE-8768-A94B20730C16}" type="pres">
      <dgm:prSet presAssocID="{03002611-FE98-4466-BB25-3D31FFB180E4}" presName="parentText" presStyleLbl="node1" presStyleIdx="1" presStyleCnt="10">
        <dgm:presLayoutVars>
          <dgm:chMax val="0"/>
          <dgm:bulletEnabled val="1"/>
        </dgm:presLayoutVars>
      </dgm:prSet>
      <dgm:spPr/>
    </dgm:pt>
    <dgm:pt modelId="{C353BEAA-CA91-41E1-8F62-24A8550BC341}" type="pres">
      <dgm:prSet presAssocID="{03002611-FE98-4466-BB25-3D31FFB180E4}" presName="negativeSpace" presStyleCnt="0"/>
      <dgm:spPr/>
    </dgm:pt>
    <dgm:pt modelId="{49316AC8-7FFB-47EF-A5E0-976FC2F57277}" type="pres">
      <dgm:prSet presAssocID="{03002611-FE98-4466-BB25-3D31FFB180E4}" presName="childText" presStyleLbl="conFgAcc1" presStyleIdx="1" presStyleCnt="10">
        <dgm:presLayoutVars>
          <dgm:bulletEnabled val="1"/>
        </dgm:presLayoutVars>
      </dgm:prSet>
      <dgm:spPr/>
    </dgm:pt>
    <dgm:pt modelId="{5093BB01-EB37-40AF-BA8B-49691E2DE7CF}" type="pres">
      <dgm:prSet presAssocID="{D5E59A82-163D-4236-BC98-FFE601C45E84}" presName="spaceBetweenRectangles" presStyleCnt="0"/>
      <dgm:spPr/>
    </dgm:pt>
    <dgm:pt modelId="{EC2DE181-ABEC-4E47-AA10-1F78D3D207C7}" type="pres">
      <dgm:prSet presAssocID="{BD87A8FA-26B0-4986-92E3-0262960C9F67}" presName="parentLin" presStyleCnt="0"/>
      <dgm:spPr/>
    </dgm:pt>
    <dgm:pt modelId="{9A8394AC-BDF0-4CC4-9912-C879D89A8285}" type="pres">
      <dgm:prSet presAssocID="{BD87A8FA-26B0-4986-92E3-0262960C9F67}" presName="parentLeftMargin" presStyleLbl="node1" presStyleIdx="1" presStyleCnt="10"/>
      <dgm:spPr/>
    </dgm:pt>
    <dgm:pt modelId="{F21B038F-231C-407F-BEF2-E03D74E1F60D}" type="pres">
      <dgm:prSet presAssocID="{BD87A8FA-26B0-4986-92E3-0262960C9F67}" presName="parentText" presStyleLbl="node1" presStyleIdx="2" presStyleCnt="10">
        <dgm:presLayoutVars>
          <dgm:chMax val="0"/>
          <dgm:bulletEnabled val="1"/>
        </dgm:presLayoutVars>
      </dgm:prSet>
      <dgm:spPr/>
    </dgm:pt>
    <dgm:pt modelId="{5A671F5E-D8A4-4446-BE5D-998B42DE6B93}" type="pres">
      <dgm:prSet presAssocID="{BD87A8FA-26B0-4986-92E3-0262960C9F67}" presName="negativeSpace" presStyleCnt="0"/>
      <dgm:spPr/>
    </dgm:pt>
    <dgm:pt modelId="{AF2BDD21-CE0E-44C9-B57A-6B62F76B41FF}" type="pres">
      <dgm:prSet presAssocID="{BD87A8FA-26B0-4986-92E3-0262960C9F67}" presName="childText" presStyleLbl="conFgAcc1" presStyleIdx="2" presStyleCnt="10">
        <dgm:presLayoutVars>
          <dgm:bulletEnabled val="1"/>
        </dgm:presLayoutVars>
      </dgm:prSet>
      <dgm:spPr/>
    </dgm:pt>
    <dgm:pt modelId="{DEA72707-D397-4434-B8CC-1BF1B491D3D7}" type="pres">
      <dgm:prSet presAssocID="{795C48E6-6893-4A7B-98E6-61588A44B0A7}" presName="spaceBetweenRectangles" presStyleCnt="0"/>
      <dgm:spPr/>
    </dgm:pt>
    <dgm:pt modelId="{7A12DC2A-90D8-47EF-B144-E32C0D2CBFD5}" type="pres">
      <dgm:prSet presAssocID="{09B791D3-2780-48E8-8C5B-62DCD8BEA016}" presName="parentLin" presStyleCnt="0"/>
      <dgm:spPr/>
    </dgm:pt>
    <dgm:pt modelId="{E1BEC845-0F66-465B-9BD0-214E8936652F}" type="pres">
      <dgm:prSet presAssocID="{09B791D3-2780-48E8-8C5B-62DCD8BEA016}" presName="parentLeftMargin" presStyleLbl="node1" presStyleIdx="2" presStyleCnt="10"/>
      <dgm:spPr/>
    </dgm:pt>
    <dgm:pt modelId="{580DEDBB-AA6F-41D8-A3EA-61735BE6C000}" type="pres">
      <dgm:prSet presAssocID="{09B791D3-2780-48E8-8C5B-62DCD8BEA016}" presName="parentText" presStyleLbl="node1" presStyleIdx="3" presStyleCnt="10">
        <dgm:presLayoutVars>
          <dgm:chMax val="0"/>
          <dgm:bulletEnabled val="1"/>
        </dgm:presLayoutVars>
      </dgm:prSet>
      <dgm:spPr/>
    </dgm:pt>
    <dgm:pt modelId="{807C5BF8-37BF-4780-94D1-854CDF5EF71B}" type="pres">
      <dgm:prSet presAssocID="{09B791D3-2780-48E8-8C5B-62DCD8BEA016}" presName="negativeSpace" presStyleCnt="0"/>
      <dgm:spPr/>
    </dgm:pt>
    <dgm:pt modelId="{63F00072-31BA-4E82-9426-F3F3CB75FBFB}" type="pres">
      <dgm:prSet presAssocID="{09B791D3-2780-48E8-8C5B-62DCD8BEA016}" presName="childText" presStyleLbl="conFgAcc1" presStyleIdx="3" presStyleCnt="10">
        <dgm:presLayoutVars>
          <dgm:bulletEnabled val="1"/>
        </dgm:presLayoutVars>
      </dgm:prSet>
      <dgm:spPr/>
    </dgm:pt>
    <dgm:pt modelId="{70800D5D-2148-4AC1-83F7-4EF118150325}" type="pres">
      <dgm:prSet presAssocID="{A87F2181-48B5-4DD0-9233-E504477FD708}" presName="spaceBetweenRectangles" presStyleCnt="0"/>
      <dgm:spPr/>
    </dgm:pt>
    <dgm:pt modelId="{144751D7-6119-43CC-AA73-AB1A1C2BD091}" type="pres">
      <dgm:prSet presAssocID="{94022E52-AF7D-4AC9-AB0E-264CCA176478}" presName="parentLin" presStyleCnt="0"/>
      <dgm:spPr/>
    </dgm:pt>
    <dgm:pt modelId="{89B8DDF6-681B-41C8-A003-3CA9C44A5BFE}" type="pres">
      <dgm:prSet presAssocID="{94022E52-AF7D-4AC9-AB0E-264CCA176478}" presName="parentLeftMargin" presStyleLbl="node1" presStyleIdx="3" presStyleCnt="10"/>
      <dgm:spPr/>
    </dgm:pt>
    <dgm:pt modelId="{88B05A1E-51F2-45DE-8722-09591F9C68E2}" type="pres">
      <dgm:prSet presAssocID="{94022E52-AF7D-4AC9-AB0E-264CCA176478}" presName="parentText" presStyleLbl="node1" presStyleIdx="4" presStyleCnt="10">
        <dgm:presLayoutVars>
          <dgm:chMax val="0"/>
          <dgm:bulletEnabled val="1"/>
        </dgm:presLayoutVars>
      </dgm:prSet>
      <dgm:spPr/>
    </dgm:pt>
    <dgm:pt modelId="{9689C1F4-DAEC-45DA-85B6-1869F563F842}" type="pres">
      <dgm:prSet presAssocID="{94022E52-AF7D-4AC9-AB0E-264CCA176478}" presName="negativeSpace" presStyleCnt="0"/>
      <dgm:spPr/>
    </dgm:pt>
    <dgm:pt modelId="{4AD213B5-B448-45A5-9BA4-8771CEA64B90}" type="pres">
      <dgm:prSet presAssocID="{94022E52-AF7D-4AC9-AB0E-264CCA176478}" presName="childText" presStyleLbl="conFgAcc1" presStyleIdx="4" presStyleCnt="10">
        <dgm:presLayoutVars>
          <dgm:bulletEnabled val="1"/>
        </dgm:presLayoutVars>
      </dgm:prSet>
      <dgm:spPr/>
    </dgm:pt>
    <dgm:pt modelId="{A7F304E6-DB16-4651-B5C7-0FF3CB81DCE9}" type="pres">
      <dgm:prSet presAssocID="{4B936F41-5981-46C3-AA44-D01737BB0E78}" presName="spaceBetweenRectangles" presStyleCnt="0"/>
      <dgm:spPr/>
    </dgm:pt>
    <dgm:pt modelId="{C242589F-C18E-4680-A395-8F69407D1F22}" type="pres">
      <dgm:prSet presAssocID="{FD74F207-91B0-4AD2-AFBB-005B8A0B1DCF}" presName="parentLin" presStyleCnt="0"/>
      <dgm:spPr/>
    </dgm:pt>
    <dgm:pt modelId="{AAA0E770-39EF-4B92-96FD-780CCD3BB5F5}" type="pres">
      <dgm:prSet presAssocID="{FD74F207-91B0-4AD2-AFBB-005B8A0B1DCF}" presName="parentLeftMargin" presStyleLbl="node1" presStyleIdx="4" presStyleCnt="10"/>
      <dgm:spPr/>
    </dgm:pt>
    <dgm:pt modelId="{78EDA1A5-306B-43B4-BF86-6D978482E7E1}" type="pres">
      <dgm:prSet presAssocID="{FD74F207-91B0-4AD2-AFBB-005B8A0B1DCF}" presName="parentText" presStyleLbl="node1" presStyleIdx="5" presStyleCnt="10">
        <dgm:presLayoutVars>
          <dgm:chMax val="0"/>
          <dgm:bulletEnabled val="1"/>
        </dgm:presLayoutVars>
      </dgm:prSet>
      <dgm:spPr/>
    </dgm:pt>
    <dgm:pt modelId="{A8E99DF5-18FB-46FF-9FD9-1A388B897B93}" type="pres">
      <dgm:prSet presAssocID="{FD74F207-91B0-4AD2-AFBB-005B8A0B1DCF}" presName="negativeSpace" presStyleCnt="0"/>
      <dgm:spPr/>
    </dgm:pt>
    <dgm:pt modelId="{D63E91C0-FFA2-4CC6-941E-C1AFE3595DAE}" type="pres">
      <dgm:prSet presAssocID="{FD74F207-91B0-4AD2-AFBB-005B8A0B1DCF}" presName="childText" presStyleLbl="conFgAcc1" presStyleIdx="5" presStyleCnt="10">
        <dgm:presLayoutVars>
          <dgm:bulletEnabled val="1"/>
        </dgm:presLayoutVars>
      </dgm:prSet>
      <dgm:spPr/>
    </dgm:pt>
    <dgm:pt modelId="{E6688BCE-F1CD-459A-860B-2D69F75247F0}" type="pres">
      <dgm:prSet presAssocID="{98CAC7FD-C375-46FB-A846-9BBC3A569D56}" presName="spaceBetweenRectangles" presStyleCnt="0"/>
      <dgm:spPr/>
    </dgm:pt>
    <dgm:pt modelId="{946D4721-CA40-46B7-90EF-99DF429EEEC6}" type="pres">
      <dgm:prSet presAssocID="{D68E5DDE-CF51-4F3B-BF86-238C21998213}" presName="parentLin" presStyleCnt="0"/>
      <dgm:spPr/>
    </dgm:pt>
    <dgm:pt modelId="{0620AE1A-64D2-40CC-A733-C681A83083D4}" type="pres">
      <dgm:prSet presAssocID="{D68E5DDE-CF51-4F3B-BF86-238C21998213}" presName="parentLeftMargin" presStyleLbl="node1" presStyleIdx="5" presStyleCnt="10"/>
      <dgm:spPr/>
    </dgm:pt>
    <dgm:pt modelId="{DDB129CA-C084-49F7-9582-CC26153DD8A7}" type="pres">
      <dgm:prSet presAssocID="{D68E5DDE-CF51-4F3B-BF86-238C21998213}" presName="parentText" presStyleLbl="node1" presStyleIdx="6" presStyleCnt="10">
        <dgm:presLayoutVars>
          <dgm:chMax val="0"/>
          <dgm:bulletEnabled val="1"/>
        </dgm:presLayoutVars>
      </dgm:prSet>
      <dgm:spPr/>
    </dgm:pt>
    <dgm:pt modelId="{E4ADD33F-9AD0-4E12-8EAA-66C31F5A94A1}" type="pres">
      <dgm:prSet presAssocID="{D68E5DDE-CF51-4F3B-BF86-238C21998213}" presName="negativeSpace" presStyleCnt="0"/>
      <dgm:spPr/>
    </dgm:pt>
    <dgm:pt modelId="{FA4DDE09-AE50-4570-9289-097FBF31F82E}" type="pres">
      <dgm:prSet presAssocID="{D68E5DDE-CF51-4F3B-BF86-238C21998213}" presName="childText" presStyleLbl="conFgAcc1" presStyleIdx="6" presStyleCnt="10">
        <dgm:presLayoutVars>
          <dgm:bulletEnabled val="1"/>
        </dgm:presLayoutVars>
      </dgm:prSet>
      <dgm:spPr/>
    </dgm:pt>
    <dgm:pt modelId="{0A7E4DD6-8B83-412B-93B9-C43183871FA0}" type="pres">
      <dgm:prSet presAssocID="{E506CD07-05ED-4A21-A618-549167AC55BF}" presName="spaceBetweenRectangles" presStyleCnt="0"/>
      <dgm:spPr/>
    </dgm:pt>
    <dgm:pt modelId="{07457BA2-CE4F-43F5-8E02-0213DFA98203}" type="pres">
      <dgm:prSet presAssocID="{AA81FC4D-CDCC-4374-B303-09BAB39E89B6}" presName="parentLin" presStyleCnt="0"/>
      <dgm:spPr/>
    </dgm:pt>
    <dgm:pt modelId="{07DC4CC4-272D-4CAF-912B-24E3B92D4A6B}" type="pres">
      <dgm:prSet presAssocID="{AA81FC4D-CDCC-4374-B303-09BAB39E89B6}" presName="parentLeftMargin" presStyleLbl="node1" presStyleIdx="6" presStyleCnt="10"/>
      <dgm:spPr/>
    </dgm:pt>
    <dgm:pt modelId="{4081CB3A-1F5C-4E71-B052-54C09FDD391C}" type="pres">
      <dgm:prSet presAssocID="{AA81FC4D-CDCC-4374-B303-09BAB39E89B6}" presName="parentText" presStyleLbl="node1" presStyleIdx="7" presStyleCnt="10">
        <dgm:presLayoutVars>
          <dgm:chMax val="0"/>
          <dgm:bulletEnabled val="1"/>
        </dgm:presLayoutVars>
      </dgm:prSet>
      <dgm:spPr/>
    </dgm:pt>
    <dgm:pt modelId="{36645F7C-268E-4A8B-BB2D-B2C6460BFCF3}" type="pres">
      <dgm:prSet presAssocID="{AA81FC4D-CDCC-4374-B303-09BAB39E89B6}" presName="negativeSpace" presStyleCnt="0"/>
      <dgm:spPr/>
    </dgm:pt>
    <dgm:pt modelId="{401ED3D8-0FA5-4EBC-A4B3-437129C9CD47}" type="pres">
      <dgm:prSet presAssocID="{AA81FC4D-CDCC-4374-B303-09BAB39E89B6}" presName="childText" presStyleLbl="conFgAcc1" presStyleIdx="7" presStyleCnt="10">
        <dgm:presLayoutVars>
          <dgm:bulletEnabled val="1"/>
        </dgm:presLayoutVars>
      </dgm:prSet>
      <dgm:spPr/>
    </dgm:pt>
    <dgm:pt modelId="{2E78DA19-F099-4AE7-B6FA-6D8A01232006}" type="pres">
      <dgm:prSet presAssocID="{FCC4B947-B1FB-4585-B9CC-E3A4E2DAE76B}" presName="spaceBetweenRectangles" presStyleCnt="0"/>
      <dgm:spPr/>
    </dgm:pt>
    <dgm:pt modelId="{9AED59C8-635F-4E68-B123-660382121EC2}" type="pres">
      <dgm:prSet presAssocID="{90FAE045-2246-4065-AC9A-FB09A16717C8}" presName="parentLin" presStyleCnt="0"/>
      <dgm:spPr/>
    </dgm:pt>
    <dgm:pt modelId="{33B925AD-DC7F-439C-BC5A-44743AF361E5}" type="pres">
      <dgm:prSet presAssocID="{90FAE045-2246-4065-AC9A-FB09A16717C8}" presName="parentLeftMargin" presStyleLbl="node1" presStyleIdx="7" presStyleCnt="10"/>
      <dgm:spPr/>
    </dgm:pt>
    <dgm:pt modelId="{DCFEE22A-E62E-42AF-ADE0-FCD8EA7C6DCF}" type="pres">
      <dgm:prSet presAssocID="{90FAE045-2246-4065-AC9A-FB09A16717C8}" presName="parentText" presStyleLbl="node1" presStyleIdx="8" presStyleCnt="10">
        <dgm:presLayoutVars>
          <dgm:chMax val="0"/>
          <dgm:bulletEnabled val="1"/>
        </dgm:presLayoutVars>
      </dgm:prSet>
      <dgm:spPr/>
    </dgm:pt>
    <dgm:pt modelId="{2267EFD0-9538-4C90-A9B9-074262AFFD91}" type="pres">
      <dgm:prSet presAssocID="{90FAE045-2246-4065-AC9A-FB09A16717C8}" presName="negativeSpace" presStyleCnt="0"/>
      <dgm:spPr/>
    </dgm:pt>
    <dgm:pt modelId="{ED7F3C82-6596-4B21-9466-7DCFCA8CAC1F}" type="pres">
      <dgm:prSet presAssocID="{90FAE045-2246-4065-AC9A-FB09A16717C8}" presName="childText" presStyleLbl="conFgAcc1" presStyleIdx="8" presStyleCnt="10">
        <dgm:presLayoutVars>
          <dgm:bulletEnabled val="1"/>
        </dgm:presLayoutVars>
      </dgm:prSet>
      <dgm:spPr/>
    </dgm:pt>
    <dgm:pt modelId="{ADEE4C50-B25E-4D9C-B0F7-04CB5C24F056}" type="pres">
      <dgm:prSet presAssocID="{4F8FAAF8-8434-4899-AF97-F01121771993}" presName="spaceBetweenRectangles" presStyleCnt="0"/>
      <dgm:spPr/>
    </dgm:pt>
    <dgm:pt modelId="{56C97749-8685-4CCD-875E-D7ABC3EC6CC6}" type="pres">
      <dgm:prSet presAssocID="{4955368F-9773-4064-AFAD-5C4C4EEFD330}" presName="parentLin" presStyleCnt="0"/>
      <dgm:spPr/>
    </dgm:pt>
    <dgm:pt modelId="{84FA1F2F-0AC8-44F4-B6D4-DB6A9C3ED673}" type="pres">
      <dgm:prSet presAssocID="{4955368F-9773-4064-AFAD-5C4C4EEFD330}" presName="parentLeftMargin" presStyleLbl="node1" presStyleIdx="8" presStyleCnt="10"/>
      <dgm:spPr/>
    </dgm:pt>
    <dgm:pt modelId="{6D3311E2-9DAD-449A-9373-FF22A58D78FE}" type="pres">
      <dgm:prSet presAssocID="{4955368F-9773-4064-AFAD-5C4C4EEFD330}" presName="parentText" presStyleLbl="node1" presStyleIdx="9" presStyleCnt="10">
        <dgm:presLayoutVars>
          <dgm:chMax val="0"/>
          <dgm:bulletEnabled val="1"/>
        </dgm:presLayoutVars>
      </dgm:prSet>
      <dgm:spPr/>
    </dgm:pt>
    <dgm:pt modelId="{7274D4B9-DE90-4860-8288-45A314EE320B}" type="pres">
      <dgm:prSet presAssocID="{4955368F-9773-4064-AFAD-5C4C4EEFD330}" presName="negativeSpace" presStyleCnt="0"/>
      <dgm:spPr/>
    </dgm:pt>
    <dgm:pt modelId="{F1DB345F-2361-45CA-B84C-9456B6F14A39}" type="pres">
      <dgm:prSet presAssocID="{4955368F-9773-4064-AFAD-5C4C4EEFD330}" presName="childText" presStyleLbl="conFgAcc1" presStyleIdx="9" presStyleCnt="10">
        <dgm:presLayoutVars>
          <dgm:bulletEnabled val="1"/>
        </dgm:presLayoutVars>
      </dgm:prSet>
      <dgm:spPr/>
    </dgm:pt>
  </dgm:ptLst>
  <dgm:cxnLst>
    <dgm:cxn modelId="{AE970813-81C3-4A01-9160-229FC9C6A668}" type="presOf" srcId="{03002611-FE98-4466-BB25-3D31FFB180E4}" destId="{3F9D4DD8-E025-4EFE-8768-A94B20730C16}" srcOrd="1" destOrd="0" presId="urn:microsoft.com/office/officeart/2005/8/layout/list1"/>
    <dgm:cxn modelId="{09499014-9ACF-4D6E-939F-47DD4CBBC48E}" type="presOf" srcId="{4955368F-9773-4064-AFAD-5C4C4EEFD330}" destId="{6D3311E2-9DAD-449A-9373-FF22A58D78FE}" srcOrd="1" destOrd="0" presId="urn:microsoft.com/office/officeart/2005/8/layout/list1"/>
    <dgm:cxn modelId="{3C7DDF16-231D-45FE-8DE2-BCCC63A7260A}" type="presOf" srcId="{03002611-FE98-4466-BB25-3D31FFB180E4}" destId="{57FC78EF-03E1-491F-86EB-5A8822FD8366}" srcOrd="0" destOrd="0" presId="urn:microsoft.com/office/officeart/2005/8/layout/list1"/>
    <dgm:cxn modelId="{0D42201F-023E-49D9-9C59-271F227FD177}" type="presOf" srcId="{FD74F207-91B0-4AD2-AFBB-005B8A0B1DCF}" destId="{AAA0E770-39EF-4B92-96FD-780CCD3BB5F5}" srcOrd="0" destOrd="0" presId="urn:microsoft.com/office/officeart/2005/8/layout/list1"/>
    <dgm:cxn modelId="{46AD7361-49A9-4E4C-A024-D52EB8CBE7AF}" srcId="{177F1B42-E48D-4AAA-B189-6CFA9ABEDCFA}" destId="{FD74F207-91B0-4AD2-AFBB-005B8A0B1DCF}" srcOrd="5" destOrd="0" parTransId="{5A29CDBC-D31F-43D0-A1C6-4EA3B699FD0E}" sibTransId="{98CAC7FD-C375-46FB-A846-9BBC3A569D56}"/>
    <dgm:cxn modelId="{3812C161-BFF6-474C-9849-CDE8045EAE09}" type="presOf" srcId="{AA81FC4D-CDCC-4374-B303-09BAB39E89B6}" destId="{4081CB3A-1F5C-4E71-B052-54C09FDD391C}" srcOrd="1" destOrd="0" presId="urn:microsoft.com/office/officeart/2005/8/layout/list1"/>
    <dgm:cxn modelId="{BE4F5264-2D9F-402D-9FAF-F2D1BFCE51DB}" srcId="{177F1B42-E48D-4AAA-B189-6CFA9ABEDCFA}" destId="{001905DE-CC19-4044-B55A-758BCD593120}" srcOrd="0" destOrd="0" parTransId="{6233DBA8-C14C-415D-9C13-15F0F7876529}" sibTransId="{2D341F5F-605C-403F-A261-7ECE65294BC3}"/>
    <dgm:cxn modelId="{6BA4E844-7EBD-4218-A7F8-368E7F95B4AA}" type="presOf" srcId="{94022E52-AF7D-4AC9-AB0E-264CCA176478}" destId="{89B8DDF6-681B-41C8-A003-3CA9C44A5BFE}" srcOrd="0" destOrd="0" presId="urn:microsoft.com/office/officeart/2005/8/layout/list1"/>
    <dgm:cxn modelId="{55CACD65-B74E-44B2-9EDA-D267AC1951BE}" srcId="{177F1B42-E48D-4AAA-B189-6CFA9ABEDCFA}" destId="{4955368F-9773-4064-AFAD-5C4C4EEFD330}" srcOrd="9" destOrd="0" parTransId="{A6D1D5BE-B1E1-4DCB-BE19-01BF6E452E06}" sibTransId="{80EBD40E-64C8-4BB0-A5CE-6D6B1B6A77AA}"/>
    <dgm:cxn modelId="{DBAD5169-63DF-41C9-86FB-9000A62C1151}" type="presOf" srcId="{AA81FC4D-CDCC-4374-B303-09BAB39E89B6}" destId="{07DC4CC4-272D-4CAF-912B-24E3B92D4A6B}" srcOrd="0" destOrd="0" presId="urn:microsoft.com/office/officeart/2005/8/layout/list1"/>
    <dgm:cxn modelId="{B9B5716F-453E-4878-BD5B-2875D4C735E0}" type="presOf" srcId="{FD74F207-91B0-4AD2-AFBB-005B8A0B1DCF}" destId="{78EDA1A5-306B-43B4-BF86-6D978482E7E1}" srcOrd="1" destOrd="0" presId="urn:microsoft.com/office/officeart/2005/8/layout/list1"/>
    <dgm:cxn modelId="{D4EDC452-6E26-4321-8B00-F14AB0DB20F4}" type="presOf" srcId="{90FAE045-2246-4065-AC9A-FB09A16717C8}" destId="{DCFEE22A-E62E-42AF-ADE0-FCD8EA7C6DCF}" srcOrd="1" destOrd="0" presId="urn:microsoft.com/office/officeart/2005/8/layout/list1"/>
    <dgm:cxn modelId="{29C3F65A-D3B3-4151-BAC2-62212C10826B}" type="presOf" srcId="{09B791D3-2780-48E8-8C5B-62DCD8BEA016}" destId="{580DEDBB-AA6F-41D8-A3EA-61735BE6C000}" srcOrd="1" destOrd="0" presId="urn:microsoft.com/office/officeart/2005/8/layout/list1"/>
    <dgm:cxn modelId="{C5771C7B-06C7-4CBB-9F1F-D4BF5C702A93}" type="presOf" srcId="{4955368F-9773-4064-AFAD-5C4C4EEFD330}" destId="{84FA1F2F-0AC8-44F4-B6D4-DB6A9C3ED673}" srcOrd="0" destOrd="0" presId="urn:microsoft.com/office/officeart/2005/8/layout/list1"/>
    <dgm:cxn modelId="{1A101680-47C6-4BE6-8B52-B0731A09CE7B}" type="presOf" srcId="{001905DE-CC19-4044-B55A-758BCD593120}" destId="{6D9F3092-36D8-44C0-87B9-6727F341D5C5}" srcOrd="1" destOrd="0" presId="urn:microsoft.com/office/officeart/2005/8/layout/list1"/>
    <dgm:cxn modelId="{435C0D84-605D-44D4-8E48-48ABB56A277E}" type="presOf" srcId="{90FAE045-2246-4065-AC9A-FB09A16717C8}" destId="{33B925AD-DC7F-439C-BC5A-44743AF361E5}" srcOrd="0" destOrd="0" presId="urn:microsoft.com/office/officeart/2005/8/layout/list1"/>
    <dgm:cxn modelId="{50D5C985-EA6D-44AA-B041-CDFB811978E1}" type="presOf" srcId="{94022E52-AF7D-4AC9-AB0E-264CCA176478}" destId="{88B05A1E-51F2-45DE-8722-09591F9C68E2}" srcOrd="1" destOrd="0" presId="urn:microsoft.com/office/officeart/2005/8/layout/list1"/>
    <dgm:cxn modelId="{24D43495-54BA-40C1-BDCA-5FA31782973E}" srcId="{177F1B42-E48D-4AAA-B189-6CFA9ABEDCFA}" destId="{AA81FC4D-CDCC-4374-B303-09BAB39E89B6}" srcOrd="7" destOrd="0" parTransId="{320BA068-38CC-4081-8390-C4F3E3B8FA6C}" sibTransId="{FCC4B947-B1FB-4585-B9CC-E3A4E2DAE76B}"/>
    <dgm:cxn modelId="{68D51BB6-E1C0-4211-AFC3-811FA217C58B}" srcId="{177F1B42-E48D-4AAA-B189-6CFA9ABEDCFA}" destId="{D68E5DDE-CF51-4F3B-BF86-238C21998213}" srcOrd="6" destOrd="0" parTransId="{7B6E17A4-1071-48F8-B1EC-83729D9BD5A2}" sibTransId="{E506CD07-05ED-4A21-A618-549167AC55BF}"/>
    <dgm:cxn modelId="{ADD9D0BF-D2AC-41D6-A0B2-C625EA9C837C}" srcId="{177F1B42-E48D-4AAA-B189-6CFA9ABEDCFA}" destId="{BD87A8FA-26B0-4986-92E3-0262960C9F67}" srcOrd="2" destOrd="0" parTransId="{F2EC2090-29E6-4217-945F-07331DACE371}" sibTransId="{795C48E6-6893-4A7B-98E6-61588A44B0A7}"/>
    <dgm:cxn modelId="{34D437C6-9A60-4B82-A332-DE9C2EABC0CF}" srcId="{177F1B42-E48D-4AAA-B189-6CFA9ABEDCFA}" destId="{94022E52-AF7D-4AC9-AB0E-264CCA176478}" srcOrd="4" destOrd="0" parTransId="{430D46BF-E321-4D38-8717-E066A274F427}" sibTransId="{4B936F41-5981-46C3-AA44-D01737BB0E78}"/>
    <dgm:cxn modelId="{72BDCAC9-58B2-4325-87E6-BAAB4630585A}" srcId="{177F1B42-E48D-4AAA-B189-6CFA9ABEDCFA}" destId="{90FAE045-2246-4065-AC9A-FB09A16717C8}" srcOrd="8" destOrd="0" parTransId="{60E660E8-403A-4B74-A11B-C831BDDCEE97}" sibTransId="{4F8FAAF8-8434-4899-AF97-F01121771993}"/>
    <dgm:cxn modelId="{E0A0F3D5-1AB9-4074-8F50-C5776F4B077E}" type="presOf" srcId="{BD87A8FA-26B0-4986-92E3-0262960C9F67}" destId="{F21B038F-231C-407F-BEF2-E03D74E1F60D}" srcOrd="1" destOrd="0" presId="urn:microsoft.com/office/officeart/2005/8/layout/list1"/>
    <dgm:cxn modelId="{504E07DA-ADA3-4B94-B325-CE0D607AD41D}" type="presOf" srcId="{D68E5DDE-CF51-4F3B-BF86-238C21998213}" destId="{DDB129CA-C084-49F7-9582-CC26153DD8A7}" srcOrd="1" destOrd="0" presId="urn:microsoft.com/office/officeart/2005/8/layout/list1"/>
    <dgm:cxn modelId="{84FEBEDA-6132-4164-BC7E-43442B591A27}" type="presOf" srcId="{001905DE-CC19-4044-B55A-758BCD593120}" destId="{FD9E3E9C-398E-4E9A-8BF6-D6EFAB1E3D99}" srcOrd="0" destOrd="0" presId="urn:microsoft.com/office/officeart/2005/8/layout/list1"/>
    <dgm:cxn modelId="{AC4D4BDB-CFAC-410D-8FF3-08C92774BE65}" type="presOf" srcId="{BD87A8FA-26B0-4986-92E3-0262960C9F67}" destId="{9A8394AC-BDF0-4CC4-9912-C879D89A8285}" srcOrd="0" destOrd="0" presId="urn:microsoft.com/office/officeart/2005/8/layout/list1"/>
    <dgm:cxn modelId="{97A0FAF6-34DA-4691-8441-1CF3D34CB8BF}" type="presOf" srcId="{D68E5DDE-CF51-4F3B-BF86-238C21998213}" destId="{0620AE1A-64D2-40CC-A733-C681A83083D4}" srcOrd="0" destOrd="0" presId="urn:microsoft.com/office/officeart/2005/8/layout/list1"/>
    <dgm:cxn modelId="{2EF547F9-6715-4D7F-AA02-ADE74D629BCC}" srcId="{177F1B42-E48D-4AAA-B189-6CFA9ABEDCFA}" destId="{09B791D3-2780-48E8-8C5B-62DCD8BEA016}" srcOrd="3" destOrd="0" parTransId="{6888C984-79B3-4836-B3B4-B7191D79D99A}" sibTransId="{A87F2181-48B5-4DD0-9233-E504477FD708}"/>
    <dgm:cxn modelId="{83F0EDF9-ADD0-4F4B-8A77-D0F9F6E50FD8}" srcId="{177F1B42-E48D-4AAA-B189-6CFA9ABEDCFA}" destId="{03002611-FE98-4466-BB25-3D31FFB180E4}" srcOrd="1" destOrd="0" parTransId="{DBB23198-5B93-40F7-B96E-845C4D9C9223}" sibTransId="{D5E59A82-163D-4236-BC98-FFE601C45E84}"/>
    <dgm:cxn modelId="{40C614FA-3472-45D8-B54D-DBD7467757C3}" type="presOf" srcId="{177F1B42-E48D-4AAA-B189-6CFA9ABEDCFA}" destId="{2DC275D2-C318-4910-B5EA-4B0AD22AC8E8}" srcOrd="0" destOrd="0" presId="urn:microsoft.com/office/officeart/2005/8/layout/list1"/>
    <dgm:cxn modelId="{F046E3FA-76D2-408D-A8FF-81EA8165A22B}" type="presOf" srcId="{09B791D3-2780-48E8-8C5B-62DCD8BEA016}" destId="{E1BEC845-0F66-465B-9BD0-214E8936652F}" srcOrd="0" destOrd="0" presId="urn:microsoft.com/office/officeart/2005/8/layout/list1"/>
    <dgm:cxn modelId="{E27FEBAA-2630-491F-8C13-B2AE1D96DDF9}" type="presParOf" srcId="{2DC275D2-C318-4910-B5EA-4B0AD22AC8E8}" destId="{6A3BFFEC-9E43-4782-B15C-6B551FEE397E}" srcOrd="0" destOrd="0" presId="urn:microsoft.com/office/officeart/2005/8/layout/list1"/>
    <dgm:cxn modelId="{661B71B2-8C43-4570-9501-21FCB2031E90}" type="presParOf" srcId="{6A3BFFEC-9E43-4782-B15C-6B551FEE397E}" destId="{FD9E3E9C-398E-4E9A-8BF6-D6EFAB1E3D99}" srcOrd="0" destOrd="0" presId="urn:microsoft.com/office/officeart/2005/8/layout/list1"/>
    <dgm:cxn modelId="{332160AC-911F-423D-A43A-1DEFA1211447}" type="presParOf" srcId="{6A3BFFEC-9E43-4782-B15C-6B551FEE397E}" destId="{6D9F3092-36D8-44C0-87B9-6727F341D5C5}" srcOrd="1" destOrd="0" presId="urn:microsoft.com/office/officeart/2005/8/layout/list1"/>
    <dgm:cxn modelId="{E0926FCD-3AEB-48D7-B3A6-B4528B9636E2}" type="presParOf" srcId="{2DC275D2-C318-4910-B5EA-4B0AD22AC8E8}" destId="{557297E3-03DE-4780-B3D3-734274F02EA2}" srcOrd="1" destOrd="0" presId="urn:microsoft.com/office/officeart/2005/8/layout/list1"/>
    <dgm:cxn modelId="{F4448E6C-4DA8-4677-994C-91C4289F8869}" type="presParOf" srcId="{2DC275D2-C318-4910-B5EA-4B0AD22AC8E8}" destId="{0F3C7FAA-3989-4C19-A938-47C49DAF7865}" srcOrd="2" destOrd="0" presId="urn:microsoft.com/office/officeart/2005/8/layout/list1"/>
    <dgm:cxn modelId="{68C3ED85-380B-406D-BB4C-079C435F2336}" type="presParOf" srcId="{2DC275D2-C318-4910-B5EA-4B0AD22AC8E8}" destId="{3DB6C413-06A1-4216-A72C-908990FCC3A4}" srcOrd="3" destOrd="0" presId="urn:microsoft.com/office/officeart/2005/8/layout/list1"/>
    <dgm:cxn modelId="{C2ECF1C9-E002-4199-917B-1A2327AE2952}" type="presParOf" srcId="{2DC275D2-C318-4910-B5EA-4B0AD22AC8E8}" destId="{6DAC5675-0C30-4A73-8738-295630EEA5FB}" srcOrd="4" destOrd="0" presId="urn:microsoft.com/office/officeart/2005/8/layout/list1"/>
    <dgm:cxn modelId="{EAF6B887-1D13-4D32-8393-8AE49F3C793A}" type="presParOf" srcId="{6DAC5675-0C30-4A73-8738-295630EEA5FB}" destId="{57FC78EF-03E1-491F-86EB-5A8822FD8366}" srcOrd="0" destOrd="0" presId="urn:microsoft.com/office/officeart/2005/8/layout/list1"/>
    <dgm:cxn modelId="{5B30BE11-10BF-4624-9965-7CAB9F296288}" type="presParOf" srcId="{6DAC5675-0C30-4A73-8738-295630EEA5FB}" destId="{3F9D4DD8-E025-4EFE-8768-A94B20730C16}" srcOrd="1" destOrd="0" presId="urn:microsoft.com/office/officeart/2005/8/layout/list1"/>
    <dgm:cxn modelId="{E4C76004-B607-4786-8309-80D972A882C1}" type="presParOf" srcId="{2DC275D2-C318-4910-B5EA-4B0AD22AC8E8}" destId="{C353BEAA-CA91-41E1-8F62-24A8550BC341}" srcOrd="5" destOrd="0" presId="urn:microsoft.com/office/officeart/2005/8/layout/list1"/>
    <dgm:cxn modelId="{43025850-682F-4DFF-A1E8-CE612D12F49A}" type="presParOf" srcId="{2DC275D2-C318-4910-B5EA-4B0AD22AC8E8}" destId="{49316AC8-7FFB-47EF-A5E0-976FC2F57277}" srcOrd="6" destOrd="0" presId="urn:microsoft.com/office/officeart/2005/8/layout/list1"/>
    <dgm:cxn modelId="{520F4FD4-F3B0-4953-9980-FCD07A071B33}" type="presParOf" srcId="{2DC275D2-C318-4910-B5EA-4B0AD22AC8E8}" destId="{5093BB01-EB37-40AF-BA8B-49691E2DE7CF}" srcOrd="7" destOrd="0" presId="urn:microsoft.com/office/officeart/2005/8/layout/list1"/>
    <dgm:cxn modelId="{B62F8352-47C0-437A-9170-F200E2AC1E97}" type="presParOf" srcId="{2DC275D2-C318-4910-B5EA-4B0AD22AC8E8}" destId="{EC2DE181-ABEC-4E47-AA10-1F78D3D207C7}" srcOrd="8" destOrd="0" presId="urn:microsoft.com/office/officeart/2005/8/layout/list1"/>
    <dgm:cxn modelId="{C0B868D9-1155-4E15-AA9D-40AE910CD052}" type="presParOf" srcId="{EC2DE181-ABEC-4E47-AA10-1F78D3D207C7}" destId="{9A8394AC-BDF0-4CC4-9912-C879D89A8285}" srcOrd="0" destOrd="0" presId="urn:microsoft.com/office/officeart/2005/8/layout/list1"/>
    <dgm:cxn modelId="{DAC8B904-06BA-4DD5-9C87-70D91A661138}" type="presParOf" srcId="{EC2DE181-ABEC-4E47-AA10-1F78D3D207C7}" destId="{F21B038F-231C-407F-BEF2-E03D74E1F60D}" srcOrd="1" destOrd="0" presId="urn:microsoft.com/office/officeart/2005/8/layout/list1"/>
    <dgm:cxn modelId="{28AE320E-711D-43C5-903B-AA755B12EE23}" type="presParOf" srcId="{2DC275D2-C318-4910-B5EA-4B0AD22AC8E8}" destId="{5A671F5E-D8A4-4446-BE5D-998B42DE6B93}" srcOrd="9" destOrd="0" presId="urn:microsoft.com/office/officeart/2005/8/layout/list1"/>
    <dgm:cxn modelId="{ECB7F977-2141-4F98-BCE1-9B9EDB5D062F}" type="presParOf" srcId="{2DC275D2-C318-4910-B5EA-4B0AD22AC8E8}" destId="{AF2BDD21-CE0E-44C9-B57A-6B62F76B41FF}" srcOrd="10" destOrd="0" presId="urn:microsoft.com/office/officeart/2005/8/layout/list1"/>
    <dgm:cxn modelId="{ECDF9F44-623F-4C3B-8760-0469AF6C2BA3}" type="presParOf" srcId="{2DC275D2-C318-4910-B5EA-4B0AD22AC8E8}" destId="{DEA72707-D397-4434-B8CC-1BF1B491D3D7}" srcOrd="11" destOrd="0" presId="urn:microsoft.com/office/officeart/2005/8/layout/list1"/>
    <dgm:cxn modelId="{1247B963-E258-4FC2-9142-865E77EA1057}" type="presParOf" srcId="{2DC275D2-C318-4910-B5EA-4B0AD22AC8E8}" destId="{7A12DC2A-90D8-47EF-B144-E32C0D2CBFD5}" srcOrd="12" destOrd="0" presId="urn:microsoft.com/office/officeart/2005/8/layout/list1"/>
    <dgm:cxn modelId="{0D14F846-64BA-48B4-BBAE-7151994957C1}" type="presParOf" srcId="{7A12DC2A-90D8-47EF-B144-E32C0D2CBFD5}" destId="{E1BEC845-0F66-465B-9BD0-214E8936652F}" srcOrd="0" destOrd="0" presId="urn:microsoft.com/office/officeart/2005/8/layout/list1"/>
    <dgm:cxn modelId="{D6794013-FAD9-4D1C-98AC-67D4BDC43BC2}" type="presParOf" srcId="{7A12DC2A-90D8-47EF-B144-E32C0D2CBFD5}" destId="{580DEDBB-AA6F-41D8-A3EA-61735BE6C000}" srcOrd="1" destOrd="0" presId="urn:microsoft.com/office/officeart/2005/8/layout/list1"/>
    <dgm:cxn modelId="{13F791BC-7473-4C00-A76B-FC7B6A61F8D2}" type="presParOf" srcId="{2DC275D2-C318-4910-B5EA-4B0AD22AC8E8}" destId="{807C5BF8-37BF-4780-94D1-854CDF5EF71B}" srcOrd="13" destOrd="0" presId="urn:microsoft.com/office/officeart/2005/8/layout/list1"/>
    <dgm:cxn modelId="{145A1834-0C94-421A-88D5-45A4D7B1FAAF}" type="presParOf" srcId="{2DC275D2-C318-4910-B5EA-4B0AD22AC8E8}" destId="{63F00072-31BA-4E82-9426-F3F3CB75FBFB}" srcOrd="14" destOrd="0" presId="urn:microsoft.com/office/officeart/2005/8/layout/list1"/>
    <dgm:cxn modelId="{0087C11A-5CAD-4518-A57A-78B152EE693E}" type="presParOf" srcId="{2DC275D2-C318-4910-B5EA-4B0AD22AC8E8}" destId="{70800D5D-2148-4AC1-83F7-4EF118150325}" srcOrd="15" destOrd="0" presId="urn:microsoft.com/office/officeart/2005/8/layout/list1"/>
    <dgm:cxn modelId="{94A7509C-5754-4BB1-93AE-7C5E995F1013}" type="presParOf" srcId="{2DC275D2-C318-4910-B5EA-4B0AD22AC8E8}" destId="{144751D7-6119-43CC-AA73-AB1A1C2BD091}" srcOrd="16" destOrd="0" presId="urn:microsoft.com/office/officeart/2005/8/layout/list1"/>
    <dgm:cxn modelId="{D2256422-5717-4953-898F-4B6E0F19C66E}" type="presParOf" srcId="{144751D7-6119-43CC-AA73-AB1A1C2BD091}" destId="{89B8DDF6-681B-41C8-A003-3CA9C44A5BFE}" srcOrd="0" destOrd="0" presId="urn:microsoft.com/office/officeart/2005/8/layout/list1"/>
    <dgm:cxn modelId="{5964833D-CA94-4BBF-8985-004B58841A30}" type="presParOf" srcId="{144751D7-6119-43CC-AA73-AB1A1C2BD091}" destId="{88B05A1E-51F2-45DE-8722-09591F9C68E2}" srcOrd="1" destOrd="0" presId="urn:microsoft.com/office/officeart/2005/8/layout/list1"/>
    <dgm:cxn modelId="{E6081138-8B96-4DAD-8819-D95CF8BBA59D}" type="presParOf" srcId="{2DC275D2-C318-4910-B5EA-4B0AD22AC8E8}" destId="{9689C1F4-DAEC-45DA-85B6-1869F563F842}" srcOrd="17" destOrd="0" presId="urn:microsoft.com/office/officeart/2005/8/layout/list1"/>
    <dgm:cxn modelId="{E8D81B72-B88F-48F7-AA0A-1B1B4F4A2A6C}" type="presParOf" srcId="{2DC275D2-C318-4910-B5EA-4B0AD22AC8E8}" destId="{4AD213B5-B448-45A5-9BA4-8771CEA64B90}" srcOrd="18" destOrd="0" presId="urn:microsoft.com/office/officeart/2005/8/layout/list1"/>
    <dgm:cxn modelId="{E819E22B-3E64-4163-A261-6145B912FB30}" type="presParOf" srcId="{2DC275D2-C318-4910-B5EA-4B0AD22AC8E8}" destId="{A7F304E6-DB16-4651-B5C7-0FF3CB81DCE9}" srcOrd="19" destOrd="0" presId="urn:microsoft.com/office/officeart/2005/8/layout/list1"/>
    <dgm:cxn modelId="{1B9CED24-EC9E-4C6F-9168-2A82B79B6A17}" type="presParOf" srcId="{2DC275D2-C318-4910-B5EA-4B0AD22AC8E8}" destId="{C242589F-C18E-4680-A395-8F69407D1F22}" srcOrd="20" destOrd="0" presId="urn:microsoft.com/office/officeart/2005/8/layout/list1"/>
    <dgm:cxn modelId="{9875DC6C-34DA-4EA5-9113-5291E500B624}" type="presParOf" srcId="{C242589F-C18E-4680-A395-8F69407D1F22}" destId="{AAA0E770-39EF-4B92-96FD-780CCD3BB5F5}" srcOrd="0" destOrd="0" presId="urn:microsoft.com/office/officeart/2005/8/layout/list1"/>
    <dgm:cxn modelId="{1ACDBD59-DB08-4819-8D2D-37DC909656A4}" type="presParOf" srcId="{C242589F-C18E-4680-A395-8F69407D1F22}" destId="{78EDA1A5-306B-43B4-BF86-6D978482E7E1}" srcOrd="1" destOrd="0" presId="urn:microsoft.com/office/officeart/2005/8/layout/list1"/>
    <dgm:cxn modelId="{39AC1ED8-C1DE-4FD3-AB1A-0088CED7EC08}" type="presParOf" srcId="{2DC275D2-C318-4910-B5EA-4B0AD22AC8E8}" destId="{A8E99DF5-18FB-46FF-9FD9-1A388B897B93}" srcOrd="21" destOrd="0" presId="urn:microsoft.com/office/officeart/2005/8/layout/list1"/>
    <dgm:cxn modelId="{385336FF-237F-4FE4-A5A4-E1D62132E2B8}" type="presParOf" srcId="{2DC275D2-C318-4910-B5EA-4B0AD22AC8E8}" destId="{D63E91C0-FFA2-4CC6-941E-C1AFE3595DAE}" srcOrd="22" destOrd="0" presId="urn:microsoft.com/office/officeart/2005/8/layout/list1"/>
    <dgm:cxn modelId="{C0E78BCD-F1F3-4171-9625-30328C0CB548}" type="presParOf" srcId="{2DC275D2-C318-4910-B5EA-4B0AD22AC8E8}" destId="{E6688BCE-F1CD-459A-860B-2D69F75247F0}" srcOrd="23" destOrd="0" presId="urn:microsoft.com/office/officeart/2005/8/layout/list1"/>
    <dgm:cxn modelId="{F4DEC066-C005-47A6-9EFF-2E183E751696}" type="presParOf" srcId="{2DC275D2-C318-4910-B5EA-4B0AD22AC8E8}" destId="{946D4721-CA40-46B7-90EF-99DF429EEEC6}" srcOrd="24" destOrd="0" presId="urn:microsoft.com/office/officeart/2005/8/layout/list1"/>
    <dgm:cxn modelId="{4CB80C11-EA8F-4E0E-A773-6F70C32DC844}" type="presParOf" srcId="{946D4721-CA40-46B7-90EF-99DF429EEEC6}" destId="{0620AE1A-64D2-40CC-A733-C681A83083D4}" srcOrd="0" destOrd="0" presId="urn:microsoft.com/office/officeart/2005/8/layout/list1"/>
    <dgm:cxn modelId="{81BAFFA4-3D9A-4194-9A2D-5EBABAD6ABA1}" type="presParOf" srcId="{946D4721-CA40-46B7-90EF-99DF429EEEC6}" destId="{DDB129CA-C084-49F7-9582-CC26153DD8A7}" srcOrd="1" destOrd="0" presId="urn:microsoft.com/office/officeart/2005/8/layout/list1"/>
    <dgm:cxn modelId="{F1D64671-980E-4D98-BC63-87A935893521}" type="presParOf" srcId="{2DC275D2-C318-4910-B5EA-4B0AD22AC8E8}" destId="{E4ADD33F-9AD0-4E12-8EAA-66C31F5A94A1}" srcOrd="25" destOrd="0" presId="urn:microsoft.com/office/officeart/2005/8/layout/list1"/>
    <dgm:cxn modelId="{9584EEE8-411C-4F05-B012-3F352DEE992B}" type="presParOf" srcId="{2DC275D2-C318-4910-B5EA-4B0AD22AC8E8}" destId="{FA4DDE09-AE50-4570-9289-097FBF31F82E}" srcOrd="26" destOrd="0" presId="urn:microsoft.com/office/officeart/2005/8/layout/list1"/>
    <dgm:cxn modelId="{9D8E33E0-413C-4DED-BBB1-5226FCA82C47}" type="presParOf" srcId="{2DC275D2-C318-4910-B5EA-4B0AD22AC8E8}" destId="{0A7E4DD6-8B83-412B-93B9-C43183871FA0}" srcOrd="27" destOrd="0" presId="urn:microsoft.com/office/officeart/2005/8/layout/list1"/>
    <dgm:cxn modelId="{17278C84-15A0-451D-ABA3-7B69B1E44B63}" type="presParOf" srcId="{2DC275D2-C318-4910-B5EA-4B0AD22AC8E8}" destId="{07457BA2-CE4F-43F5-8E02-0213DFA98203}" srcOrd="28" destOrd="0" presId="urn:microsoft.com/office/officeart/2005/8/layout/list1"/>
    <dgm:cxn modelId="{88FAC5A6-5A5D-43CF-9272-6356EBF2C4EA}" type="presParOf" srcId="{07457BA2-CE4F-43F5-8E02-0213DFA98203}" destId="{07DC4CC4-272D-4CAF-912B-24E3B92D4A6B}" srcOrd="0" destOrd="0" presId="urn:microsoft.com/office/officeart/2005/8/layout/list1"/>
    <dgm:cxn modelId="{69039359-AEE3-4F0D-BA61-2C38270EAF35}" type="presParOf" srcId="{07457BA2-CE4F-43F5-8E02-0213DFA98203}" destId="{4081CB3A-1F5C-4E71-B052-54C09FDD391C}" srcOrd="1" destOrd="0" presId="urn:microsoft.com/office/officeart/2005/8/layout/list1"/>
    <dgm:cxn modelId="{7628603F-9ADD-4826-940C-45842244871B}" type="presParOf" srcId="{2DC275D2-C318-4910-B5EA-4B0AD22AC8E8}" destId="{36645F7C-268E-4A8B-BB2D-B2C6460BFCF3}" srcOrd="29" destOrd="0" presId="urn:microsoft.com/office/officeart/2005/8/layout/list1"/>
    <dgm:cxn modelId="{586E1AB3-6AE9-4A81-A5F3-E03B1554BE46}" type="presParOf" srcId="{2DC275D2-C318-4910-B5EA-4B0AD22AC8E8}" destId="{401ED3D8-0FA5-4EBC-A4B3-437129C9CD47}" srcOrd="30" destOrd="0" presId="urn:microsoft.com/office/officeart/2005/8/layout/list1"/>
    <dgm:cxn modelId="{05467A3C-5926-4372-BE21-EA6DF801D3F0}" type="presParOf" srcId="{2DC275D2-C318-4910-B5EA-4B0AD22AC8E8}" destId="{2E78DA19-F099-4AE7-B6FA-6D8A01232006}" srcOrd="31" destOrd="0" presId="urn:microsoft.com/office/officeart/2005/8/layout/list1"/>
    <dgm:cxn modelId="{1B95CD4E-2530-431D-85ED-E73846EC7458}" type="presParOf" srcId="{2DC275D2-C318-4910-B5EA-4B0AD22AC8E8}" destId="{9AED59C8-635F-4E68-B123-660382121EC2}" srcOrd="32" destOrd="0" presId="urn:microsoft.com/office/officeart/2005/8/layout/list1"/>
    <dgm:cxn modelId="{9E8ECD68-C220-47FA-BA60-2C489C09D76C}" type="presParOf" srcId="{9AED59C8-635F-4E68-B123-660382121EC2}" destId="{33B925AD-DC7F-439C-BC5A-44743AF361E5}" srcOrd="0" destOrd="0" presId="urn:microsoft.com/office/officeart/2005/8/layout/list1"/>
    <dgm:cxn modelId="{1BEB0B8F-270B-4A93-B315-98239535E6F4}" type="presParOf" srcId="{9AED59C8-635F-4E68-B123-660382121EC2}" destId="{DCFEE22A-E62E-42AF-ADE0-FCD8EA7C6DCF}" srcOrd="1" destOrd="0" presId="urn:microsoft.com/office/officeart/2005/8/layout/list1"/>
    <dgm:cxn modelId="{4F918F9D-5FFA-48E9-A7D6-269CB887BBBA}" type="presParOf" srcId="{2DC275D2-C318-4910-B5EA-4B0AD22AC8E8}" destId="{2267EFD0-9538-4C90-A9B9-074262AFFD91}" srcOrd="33" destOrd="0" presId="urn:microsoft.com/office/officeart/2005/8/layout/list1"/>
    <dgm:cxn modelId="{C008ECF4-4B60-49F7-9ACC-6FE5326220E7}" type="presParOf" srcId="{2DC275D2-C318-4910-B5EA-4B0AD22AC8E8}" destId="{ED7F3C82-6596-4B21-9466-7DCFCA8CAC1F}" srcOrd="34" destOrd="0" presId="urn:microsoft.com/office/officeart/2005/8/layout/list1"/>
    <dgm:cxn modelId="{F1F90F0E-DC43-4246-99A0-135DA2A298EF}" type="presParOf" srcId="{2DC275D2-C318-4910-B5EA-4B0AD22AC8E8}" destId="{ADEE4C50-B25E-4D9C-B0F7-04CB5C24F056}" srcOrd="35" destOrd="0" presId="urn:microsoft.com/office/officeart/2005/8/layout/list1"/>
    <dgm:cxn modelId="{ED242569-A669-491B-A209-42035AE29BEF}" type="presParOf" srcId="{2DC275D2-C318-4910-B5EA-4B0AD22AC8E8}" destId="{56C97749-8685-4CCD-875E-D7ABC3EC6CC6}" srcOrd="36" destOrd="0" presId="urn:microsoft.com/office/officeart/2005/8/layout/list1"/>
    <dgm:cxn modelId="{2451FF4B-80CE-47E1-8176-4C17CF32319E}" type="presParOf" srcId="{56C97749-8685-4CCD-875E-D7ABC3EC6CC6}" destId="{84FA1F2F-0AC8-44F4-B6D4-DB6A9C3ED673}" srcOrd="0" destOrd="0" presId="urn:microsoft.com/office/officeart/2005/8/layout/list1"/>
    <dgm:cxn modelId="{300A9AA8-77B0-4CC9-B423-E206D9E1E5E9}" type="presParOf" srcId="{56C97749-8685-4CCD-875E-D7ABC3EC6CC6}" destId="{6D3311E2-9DAD-449A-9373-FF22A58D78FE}" srcOrd="1" destOrd="0" presId="urn:microsoft.com/office/officeart/2005/8/layout/list1"/>
    <dgm:cxn modelId="{DE55FE82-D301-4C30-9335-E6A53E8A4911}" type="presParOf" srcId="{2DC275D2-C318-4910-B5EA-4B0AD22AC8E8}" destId="{7274D4B9-DE90-4860-8288-45A314EE320B}" srcOrd="37" destOrd="0" presId="urn:microsoft.com/office/officeart/2005/8/layout/list1"/>
    <dgm:cxn modelId="{08A2FFEF-6F41-4F51-B42E-59D29BDC739A}" type="presParOf" srcId="{2DC275D2-C318-4910-B5EA-4B0AD22AC8E8}" destId="{F1DB345F-2361-45CA-B84C-9456B6F14A39}" srcOrd="38" destOrd="0" presId="urn:microsoft.com/office/officeart/2005/8/layout/list1"/>
  </dgm:cxnLst>
  <dgm:b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7F1B42-E48D-4AAA-B189-6CFA9ABEDCFA}"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001905DE-CC19-4044-B55A-758BCD593120}">
      <dgm:prSet phldrT="[Text]" custT="1"/>
      <dgm:spPr/>
      <dgm:t>
        <a:bodyPr/>
        <a:lstStyle/>
        <a:p>
          <a:pPr>
            <a:buFont typeface="Arial" panose="020B0604020202020204" pitchFamily="34" charset="0"/>
            <a:buChar char="•"/>
          </a:pPr>
          <a:r>
            <a:rPr lang="en-US" sz="2000" b="0" i="0" dirty="0"/>
            <a:t>Torture</a:t>
          </a:r>
          <a:endParaRPr lang="en-US" sz="2000" dirty="0"/>
        </a:p>
      </dgm:t>
    </dgm:pt>
    <dgm:pt modelId="{6233DBA8-C14C-415D-9C13-15F0F7876529}" type="parTrans" cxnId="{BE4F5264-2D9F-402D-9FAF-F2D1BFCE51DB}">
      <dgm:prSet/>
      <dgm:spPr/>
      <dgm:t>
        <a:bodyPr/>
        <a:lstStyle/>
        <a:p>
          <a:endParaRPr lang="en-US"/>
        </a:p>
      </dgm:t>
    </dgm:pt>
    <dgm:pt modelId="{2D341F5F-605C-403F-A261-7ECE65294BC3}" type="sibTrans" cxnId="{BE4F5264-2D9F-402D-9FAF-F2D1BFCE51DB}">
      <dgm:prSet/>
      <dgm:spPr/>
      <dgm:t>
        <a:bodyPr/>
        <a:lstStyle/>
        <a:p>
          <a:endParaRPr lang="en-US"/>
        </a:p>
      </dgm:t>
    </dgm:pt>
    <dgm:pt modelId="{817C0C6A-6D81-4DEA-97B2-6AE84113E812}">
      <dgm:prSet custT="1"/>
      <dgm:spPr/>
      <dgm:t>
        <a:bodyPr/>
        <a:lstStyle/>
        <a:p>
          <a:pPr>
            <a:buFont typeface="Arial" panose="020B0604020202020204" pitchFamily="34" charset="0"/>
            <a:buChar char="•"/>
          </a:pPr>
          <a:r>
            <a:rPr lang="en-US" sz="2000" b="0" i="0" dirty="0"/>
            <a:t>Slavery and forced </a:t>
          </a:r>
          <a:r>
            <a:rPr lang="en-US" sz="2000" b="0" i="0" dirty="0" err="1"/>
            <a:t>labour</a:t>
          </a:r>
          <a:endParaRPr lang="en-US" sz="2000" b="0" i="0" dirty="0"/>
        </a:p>
      </dgm:t>
    </dgm:pt>
    <dgm:pt modelId="{96F0FF13-9B60-4B5D-9371-8EC02C6D69EB}" type="parTrans" cxnId="{A1A59F97-1F1D-46BD-AA3F-D35BA101BEEB}">
      <dgm:prSet/>
      <dgm:spPr/>
      <dgm:t>
        <a:bodyPr/>
        <a:lstStyle/>
        <a:p>
          <a:endParaRPr lang="en-US"/>
        </a:p>
      </dgm:t>
    </dgm:pt>
    <dgm:pt modelId="{B247E681-E755-47CE-B8C5-7432A699ED49}" type="sibTrans" cxnId="{A1A59F97-1F1D-46BD-AA3F-D35BA101BEEB}">
      <dgm:prSet/>
      <dgm:spPr/>
      <dgm:t>
        <a:bodyPr/>
        <a:lstStyle/>
        <a:p>
          <a:endParaRPr lang="en-US"/>
        </a:p>
      </dgm:t>
    </dgm:pt>
    <dgm:pt modelId="{AA92B903-4AA2-43C8-8356-98FC159057C9}">
      <dgm:prSet custT="1"/>
      <dgm:spPr/>
      <dgm:t>
        <a:bodyPr/>
        <a:lstStyle/>
        <a:p>
          <a:pPr>
            <a:buFont typeface="Arial" panose="020B0604020202020204" pitchFamily="34" charset="0"/>
            <a:buChar char="•"/>
          </a:pPr>
          <a:r>
            <a:rPr lang="en-US" sz="2000" b="0" i="0" dirty="0"/>
            <a:t>Punishment without law</a:t>
          </a:r>
        </a:p>
      </dgm:t>
    </dgm:pt>
    <dgm:pt modelId="{016ED2A2-1BA7-43A5-AFC4-30CD158F503F}" type="parTrans" cxnId="{8450620C-5ADF-45B3-A282-1B104C7E6413}">
      <dgm:prSet/>
      <dgm:spPr/>
      <dgm:t>
        <a:bodyPr/>
        <a:lstStyle/>
        <a:p>
          <a:endParaRPr lang="en-US"/>
        </a:p>
      </dgm:t>
    </dgm:pt>
    <dgm:pt modelId="{AE923A37-E228-435F-9F03-65FE16B5E3F9}" type="sibTrans" cxnId="{8450620C-5ADF-45B3-A282-1B104C7E6413}">
      <dgm:prSet/>
      <dgm:spPr/>
      <dgm:t>
        <a:bodyPr/>
        <a:lstStyle/>
        <a:p>
          <a:endParaRPr lang="en-US"/>
        </a:p>
      </dgm:t>
    </dgm:pt>
    <dgm:pt modelId="{2688D0CC-85F5-4522-AEB7-3B14C7D303BB}">
      <dgm:prSet custT="1"/>
      <dgm:spPr/>
      <dgm:t>
        <a:bodyPr/>
        <a:lstStyle/>
        <a:p>
          <a:pPr>
            <a:buFont typeface="Arial" panose="020B0604020202020204" pitchFamily="34" charset="0"/>
            <a:buChar char="•"/>
          </a:pPr>
          <a:r>
            <a:rPr lang="en-US" sz="2000" b="0" i="0" dirty="0"/>
            <a:t>Discrimination</a:t>
          </a:r>
        </a:p>
      </dgm:t>
    </dgm:pt>
    <dgm:pt modelId="{6A957FB6-68C5-44EA-BB02-53E4CC24445B}" type="parTrans" cxnId="{D6308786-D1D0-4AAC-A77D-F00421EB6A11}">
      <dgm:prSet/>
      <dgm:spPr/>
      <dgm:t>
        <a:bodyPr/>
        <a:lstStyle/>
        <a:p>
          <a:endParaRPr lang="en-US"/>
        </a:p>
      </dgm:t>
    </dgm:pt>
    <dgm:pt modelId="{3A7F83CA-A232-4BF2-985E-01032C1C6137}" type="sibTrans" cxnId="{D6308786-D1D0-4AAC-A77D-F00421EB6A11}">
      <dgm:prSet/>
      <dgm:spPr/>
      <dgm:t>
        <a:bodyPr/>
        <a:lstStyle/>
        <a:p>
          <a:endParaRPr lang="en-US"/>
        </a:p>
      </dgm:t>
    </dgm:pt>
    <dgm:pt modelId="{3B1DFCB7-63FA-4828-B7D8-75AFA5A0C919}">
      <dgm:prSet phldrT="[Text]" custT="1"/>
      <dgm:spPr/>
      <dgm:t>
        <a:bodyPr/>
        <a:lstStyle/>
        <a:p>
          <a:pPr>
            <a:buFont typeface="Arial" panose="020B0604020202020204" pitchFamily="34" charset="0"/>
            <a:buChar char="•"/>
          </a:pPr>
          <a:r>
            <a:rPr lang="en-US" sz="2000" dirty="0"/>
            <a:t>Death penalty</a:t>
          </a:r>
        </a:p>
      </dgm:t>
    </dgm:pt>
    <dgm:pt modelId="{0D5C7BCE-46F8-4C5B-94B0-C324BBA5DED9}" type="parTrans" cxnId="{4607C997-ABA3-4492-85E7-848546E092E5}">
      <dgm:prSet/>
      <dgm:spPr/>
      <dgm:t>
        <a:bodyPr/>
        <a:lstStyle/>
        <a:p>
          <a:endParaRPr lang="en-US"/>
        </a:p>
      </dgm:t>
    </dgm:pt>
    <dgm:pt modelId="{6F72B254-19C0-45B9-8437-D2CE0F5E354C}" type="sibTrans" cxnId="{4607C997-ABA3-4492-85E7-848546E092E5}">
      <dgm:prSet/>
      <dgm:spPr/>
      <dgm:t>
        <a:bodyPr/>
        <a:lstStyle/>
        <a:p>
          <a:endParaRPr lang="en-US"/>
        </a:p>
      </dgm:t>
    </dgm:pt>
    <dgm:pt modelId="{2DC275D2-C318-4910-B5EA-4B0AD22AC8E8}" type="pres">
      <dgm:prSet presAssocID="{177F1B42-E48D-4AAA-B189-6CFA9ABEDCFA}" presName="linear" presStyleCnt="0">
        <dgm:presLayoutVars>
          <dgm:dir/>
          <dgm:animLvl val="lvl"/>
          <dgm:resizeHandles val="exact"/>
        </dgm:presLayoutVars>
      </dgm:prSet>
      <dgm:spPr/>
    </dgm:pt>
    <dgm:pt modelId="{A7B7C6CC-01A0-4022-9CF1-34633B3E8F7B}" type="pres">
      <dgm:prSet presAssocID="{3B1DFCB7-63FA-4828-B7D8-75AFA5A0C919}" presName="parentLin" presStyleCnt="0"/>
      <dgm:spPr/>
    </dgm:pt>
    <dgm:pt modelId="{32D89A7E-0552-400F-9959-0B53FE006F8D}" type="pres">
      <dgm:prSet presAssocID="{3B1DFCB7-63FA-4828-B7D8-75AFA5A0C919}" presName="parentLeftMargin" presStyleLbl="node1" presStyleIdx="0" presStyleCnt="5"/>
      <dgm:spPr/>
    </dgm:pt>
    <dgm:pt modelId="{65D4DAF2-43FF-4EC7-AF88-6B0BAD3A7696}" type="pres">
      <dgm:prSet presAssocID="{3B1DFCB7-63FA-4828-B7D8-75AFA5A0C919}" presName="parentText" presStyleLbl="node1" presStyleIdx="0" presStyleCnt="5">
        <dgm:presLayoutVars>
          <dgm:chMax val="0"/>
          <dgm:bulletEnabled val="1"/>
        </dgm:presLayoutVars>
      </dgm:prSet>
      <dgm:spPr/>
    </dgm:pt>
    <dgm:pt modelId="{AA0F935E-D380-4CD5-976A-EE2D8E19652B}" type="pres">
      <dgm:prSet presAssocID="{3B1DFCB7-63FA-4828-B7D8-75AFA5A0C919}" presName="negativeSpace" presStyleCnt="0"/>
      <dgm:spPr/>
    </dgm:pt>
    <dgm:pt modelId="{495321D8-A9C9-4F43-B6E5-3594464C7569}" type="pres">
      <dgm:prSet presAssocID="{3B1DFCB7-63FA-4828-B7D8-75AFA5A0C919}" presName="childText" presStyleLbl="conFgAcc1" presStyleIdx="0" presStyleCnt="5">
        <dgm:presLayoutVars>
          <dgm:bulletEnabled val="1"/>
        </dgm:presLayoutVars>
      </dgm:prSet>
      <dgm:spPr/>
    </dgm:pt>
    <dgm:pt modelId="{A27D7F07-9C4E-4842-99AD-D64FCEEA1A6A}" type="pres">
      <dgm:prSet presAssocID="{6F72B254-19C0-45B9-8437-D2CE0F5E354C}" presName="spaceBetweenRectangles" presStyleCnt="0"/>
      <dgm:spPr/>
    </dgm:pt>
    <dgm:pt modelId="{6A3BFFEC-9E43-4782-B15C-6B551FEE397E}" type="pres">
      <dgm:prSet presAssocID="{001905DE-CC19-4044-B55A-758BCD593120}" presName="parentLin" presStyleCnt="0"/>
      <dgm:spPr/>
    </dgm:pt>
    <dgm:pt modelId="{FD9E3E9C-398E-4E9A-8BF6-D6EFAB1E3D99}" type="pres">
      <dgm:prSet presAssocID="{001905DE-CC19-4044-B55A-758BCD593120}" presName="parentLeftMargin" presStyleLbl="node1" presStyleIdx="0" presStyleCnt="5"/>
      <dgm:spPr/>
    </dgm:pt>
    <dgm:pt modelId="{6D9F3092-36D8-44C0-87B9-6727F341D5C5}" type="pres">
      <dgm:prSet presAssocID="{001905DE-CC19-4044-B55A-758BCD593120}" presName="parentText" presStyleLbl="node1" presStyleIdx="1" presStyleCnt="5">
        <dgm:presLayoutVars>
          <dgm:chMax val="0"/>
          <dgm:bulletEnabled val="1"/>
        </dgm:presLayoutVars>
      </dgm:prSet>
      <dgm:spPr/>
    </dgm:pt>
    <dgm:pt modelId="{557297E3-03DE-4780-B3D3-734274F02EA2}" type="pres">
      <dgm:prSet presAssocID="{001905DE-CC19-4044-B55A-758BCD593120}" presName="negativeSpace" presStyleCnt="0"/>
      <dgm:spPr/>
    </dgm:pt>
    <dgm:pt modelId="{0F3C7FAA-3989-4C19-A938-47C49DAF7865}" type="pres">
      <dgm:prSet presAssocID="{001905DE-CC19-4044-B55A-758BCD593120}" presName="childText" presStyleLbl="conFgAcc1" presStyleIdx="1" presStyleCnt="5">
        <dgm:presLayoutVars>
          <dgm:bulletEnabled val="1"/>
        </dgm:presLayoutVars>
      </dgm:prSet>
      <dgm:spPr/>
    </dgm:pt>
    <dgm:pt modelId="{8E983F53-5DA5-4CE1-ADD3-39540C8AECED}" type="pres">
      <dgm:prSet presAssocID="{2D341F5F-605C-403F-A261-7ECE65294BC3}" presName="spaceBetweenRectangles" presStyleCnt="0"/>
      <dgm:spPr/>
    </dgm:pt>
    <dgm:pt modelId="{65F3C760-51F0-4049-AFBC-E3E0D66294B0}" type="pres">
      <dgm:prSet presAssocID="{817C0C6A-6D81-4DEA-97B2-6AE84113E812}" presName="parentLin" presStyleCnt="0"/>
      <dgm:spPr/>
    </dgm:pt>
    <dgm:pt modelId="{9384B2C0-CA0A-49E8-80B5-C9CE8865092E}" type="pres">
      <dgm:prSet presAssocID="{817C0C6A-6D81-4DEA-97B2-6AE84113E812}" presName="parentLeftMargin" presStyleLbl="node1" presStyleIdx="1" presStyleCnt="5"/>
      <dgm:spPr/>
    </dgm:pt>
    <dgm:pt modelId="{0D3B6DE5-2482-4CB6-8602-F5D8F10ECF17}" type="pres">
      <dgm:prSet presAssocID="{817C0C6A-6D81-4DEA-97B2-6AE84113E812}" presName="parentText" presStyleLbl="node1" presStyleIdx="2" presStyleCnt="5">
        <dgm:presLayoutVars>
          <dgm:chMax val="0"/>
          <dgm:bulletEnabled val="1"/>
        </dgm:presLayoutVars>
      </dgm:prSet>
      <dgm:spPr/>
    </dgm:pt>
    <dgm:pt modelId="{0A4213B2-0F59-4959-A273-6799ED47B7DD}" type="pres">
      <dgm:prSet presAssocID="{817C0C6A-6D81-4DEA-97B2-6AE84113E812}" presName="negativeSpace" presStyleCnt="0"/>
      <dgm:spPr/>
    </dgm:pt>
    <dgm:pt modelId="{B7B7B741-62B7-4280-8055-847685D14DE6}" type="pres">
      <dgm:prSet presAssocID="{817C0C6A-6D81-4DEA-97B2-6AE84113E812}" presName="childText" presStyleLbl="conFgAcc1" presStyleIdx="2" presStyleCnt="5">
        <dgm:presLayoutVars>
          <dgm:bulletEnabled val="1"/>
        </dgm:presLayoutVars>
      </dgm:prSet>
      <dgm:spPr/>
    </dgm:pt>
    <dgm:pt modelId="{FDE482F3-C30B-4E02-B06A-16F32CDDAA4A}" type="pres">
      <dgm:prSet presAssocID="{B247E681-E755-47CE-B8C5-7432A699ED49}" presName="spaceBetweenRectangles" presStyleCnt="0"/>
      <dgm:spPr/>
    </dgm:pt>
    <dgm:pt modelId="{857BA00D-E38F-4F47-8100-5706A460993F}" type="pres">
      <dgm:prSet presAssocID="{AA92B903-4AA2-43C8-8356-98FC159057C9}" presName="parentLin" presStyleCnt="0"/>
      <dgm:spPr/>
    </dgm:pt>
    <dgm:pt modelId="{CFF9F88E-E334-4C7C-B62D-17CE1CF49E72}" type="pres">
      <dgm:prSet presAssocID="{AA92B903-4AA2-43C8-8356-98FC159057C9}" presName="parentLeftMargin" presStyleLbl="node1" presStyleIdx="2" presStyleCnt="5"/>
      <dgm:spPr/>
    </dgm:pt>
    <dgm:pt modelId="{68ACA8B8-31A3-40F5-B38C-BE0346541252}" type="pres">
      <dgm:prSet presAssocID="{AA92B903-4AA2-43C8-8356-98FC159057C9}" presName="parentText" presStyleLbl="node1" presStyleIdx="3" presStyleCnt="5">
        <dgm:presLayoutVars>
          <dgm:chMax val="0"/>
          <dgm:bulletEnabled val="1"/>
        </dgm:presLayoutVars>
      </dgm:prSet>
      <dgm:spPr/>
    </dgm:pt>
    <dgm:pt modelId="{9E263675-0FB2-4970-BA06-3F23D89851FA}" type="pres">
      <dgm:prSet presAssocID="{AA92B903-4AA2-43C8-8356-98FC159057C9}" presName="negativeSpace" presStyleCnt="0"/>
      <dgm:spPr/>
    </dgm:pt>
    <dgm:pt modelId="{685811B9-EE60-46F3-B1BB-C27413489933}" type="pres">
      <dgm:prSet presAssocID="{AA92B903-4AA2-43C8-8356-98FC159057C9}" presName="childText" presStyleLbl="conFgAcc1" presStyleIdx="3" presStyleCnt="5">
        <dgm:presLayoutVars>
          <dgm:bulletEnabled val="1"/>
        </dgm:presLayoutVars>
      </dgm:prSet>
      <dgm:spPr/>
    </dgm:pt>
    <dgm:pt modelId="{A8910334-F149-4DBC-8607-3335CE45DA10}" type="pres">
      <dgm:prSet presAssocID="{AE923A37-E228-435F-9F03-65FE16B5E3F9}" presName="spaceBetweenRectangles" presStyleCnt="0"/>
      <dgm:spPr/>
    </dgm:pt>
    <dgm:pt modelId="{BFE3EF7E-7D1F-4FFF-81C2-46FCF4955E80}" type="pres">
      <dgm:prSet presAssocID="{2688D0CC-85F5-4522-AEB7-3B14C7D303BB}" presName="parentLin" presStyleCnt="0"/>
      <dgm:spPr/>
    </dgm:pt>
    <dgm:pt modelId="{0E520A21-D69A-4CB0-8B0B-CEA79304DDF6}" type="pres">
      <dgm:prSet presAssocID="{2688D0CC-85F5-4522-AEB7-3B14C7D303BB}" presName="parentLeftMargin" presStyleLbl="node1" presStyleIdx="3" presStyleCnt="5"/>
      <dgm:spPr/>
    </dgm:pt>
    <dgm:pt modelId="{C2D5D3DA-889B-4ACF-8FDC-D654C03A1DE7}" type="pres">
      <dgm:prSet presAssocID="{2688D0CC-85F5-4522-AEB7-3B14C7D303BB}" presName="parentText" presStyleLbl="node1" presStyleIdx="4" presStyleCnt="5">
        <dgm:presLayoutVars>
          <dgm:chMax val="0"/>
          <dgm:bulletEnabled val="1"/>
        </dgm:presLayoutVars>
      </dgm:prSet>
      <dgm:spPr/>
    </dgm:pt>
    <dgm:pt modelId="{1C1BEAC1-FBFE-4DF3-BB25-6241DA4CB7C6}" type="pres">
      <dgm:prSet presAssocID="{2688D0CC-85F5-4522-AEB7-3B14C7D303BB}" presName="negativeSpace" presStyleCnt="0"/>
      <dgm:spPr/>
    </dgm:pt>
    <dgm:pt modelId="{F312F22C-830A-405B-8195-2A85A8C455BE}" type="pres">
      <dgm:prSet presAssocID="{2688D0CC-85F5-4522-AEB7-3B14C7D303BB}" presName="childText" presStyleLbl="conFgAcc1" presStyleIdx="4" presStyleCnt="5">
        <dgm:presLayoutVars>
          <dgm:bulletEnabled val="1"/>
        </dgm:presLayoutVars>
      </dgm:prSet>
      <dgm:spPr/>
    </dgm:pt>
  </dgm:ptLst>
  <dgm:cxnLst>
    <dgm:cxn modelId="{8450620C-5ADF-45B3-A282-1B104C7E6413}" srcId="{177F1B42-E48D-4AAA-B189-6CFA9ABEDCFA}" destId="{AA92B903-4AA2-43C8-8356-98FC159057C9}" srcOrd="3" destOrd="0" parTransId="{016ED2A2-1BA7-43A5-AFC4-30CD158F503F}" sibTransId="{AE923A37-E228-435F-9F03-65FE16B5E3F9}"/>
    <dgm:cxn modelId="{E820A318-2DC8-49B7-9856-317B48837DF2}" type="presOf" srcId="{817C0C6A-6D81-4DEA-97B2-6AE84113E812}" destId="{0D3B6DE5-2482-4CB6-8602-F5D8F10ECF17}" srcOrd="1" destOrd="0" presId="urn:microsoft.com/office/officeart/2005/8/layout/list1"/>
    <dgm:cxn modelId="{4DBA1924-1547-4DC8-94BA-A52D8C0772FB}" type="presOf" srcId="{3B1DFCB7-63FA-4828-B7D8-75AFA5A0C919}" destId="{65D4DAF2-43FF-4EC7-AF88-6B0BAD3A7696}" srcOrd="1" destOrd="0" presId="urn:microsoft.com/office/officeart/2005/8/layout/list1"/>
    <dgm:cxn modelId="{BE4F5264-2D9F-402D-9FAF-F2D1BFCE51DB}" srcId="{177F1B42-E48D-4AAA-B189-6CFA9ABEDCFA}" destId="{001905DE-CC19-4044-B55A-758BCD593120}" srcOrd="1" destOrd="0" parTransId="{6233DBA8-C14C-415D-9C13-15F0F7876529}" sibTransId="{2D341F5F-605C-403F-A261-7ECE65294BC3}"/>
    <dgm:cxn modelId="{1A101680-47C6-4BE6-8B52-B0731A09CE7B}" type="presOf" srcId="{001905DE-CC19-4044-B55A-758BCD593120}" destId="{6D9F3092-36D8-44C0-87B9-6727F341D5C5}" srcOrd="1" destOrd="0" presId="urn:microsoft.com/office/officeart/2005/8/layout/list1"/>
    <dgm:cxn modelId="{D6308786-D1D0-4AAC-A77D-F00421EB6A11}" srcId="{177F1B42-E48D-4AAA-B189-6CFA9ABEDCFA}" destId="{2688D0CC-85F5-4522-AEB7-3B14C7D303BB}" srcOrd="4" destOrd="0" parTransId="{6A957FB6-68C5-44EA-BB02-53E4CC24445B}" sibTransId="{3A7F83CA-A232-4BF2-985E-01032C1C6137}"/>
    <dgm:cxn modelId="{68FC8F88-CF17-4A10-9277-C6A2DBC7A05B}" type="presOf" srcId="{817C0C6A-6D81-4DEA-97B2-6AE84113E812}" destId="{9384B2C0-CA0A-49E8-80B5-C9CE8865092E}" srcOrd="0" destOrd="0" presId="urn:microsoft.com/office/officeart/2005/8/layout/list1"/>
    <dgm:cxn modelId="{A1A59F97-1F1D-46BD-AA3F-D35BA101BEEB}" srcId="{177F1B42-E48D-4AAA-B189-6CFA9ABEDCFA}" destId="{817C0C6A-6D81-4DEA-97B2-6AE84113E812}" srcOrd="2" destOrd="0" parTransId="{96F0FF13-9B60-4B5D-9371-8EC02C6D69EB}" sibTransId="{B247E681-E755-47CE-B8C5-7432A699ED49}"/>
    <dgm:cxn modelId="{4607C997-ABA3-4492-85E7-848546E092E5}" srcId="{177F1B42-E48D-4AAA-B189-6CFA9ABEDCFA}" destId="{3B1DFCB7-63FA-4828-B7D8-75AFA5A0C919}" srcOrd="0" destOrd="0" parTransId="{0D5C7BCE-46F8-4C5B-94B0-C324BBA5DED9}" sibTransId="{6F72B254-19C0-45B9-8437-D2CE0F5E354C}"/>
    <dgm:cxn modelId="{D14128A3-7BD5-4BC7-9CC0-351DA4641BAE}" type="presOf" srcId="{AA92B903-4AA2-43C8-8356-98FC159057C9}" destId="{CFF9F88E-E334-4C7C-B62D-17CE1CF49E72}" srcOrd="0" destOrd="0" presId="urn:microsoft.com/office/officeart/2005/8/layout/list1"/>
    <dgm:cxn modelId="{CD3962BD-7D17-4CE4-92E8-8F79C920D947}" type="presOf" srcId="{2688D0CC-85F5-4522-AEB7-3B14C7D303BB}" destId="{C2D5D3DA-889B-4ACF-8FDC-D654C03A1DE7}" srcOrd="1" destOrd="0" presId="urn:microsoft.com/office/officeart/2005/8/layout/list1"/>
    <dgm:cxn modelId="{84FEBEDA-6132-4164-BC7E-43442B591A27}" type="presOf" srcId="{001905DE-CC19-4044-B55A-758BCD593120}" destId="{FD9E3E9C-398E-4E9A-8BF6-D6EFAB1E3D99}" srcOrd="0" destOrd="0" presId="urn:microsoft.com/office/officeart/2005/8/layout/list1"/>
    <dgm:cxn modelId="{0249F8DA-1693-43E1-B27C-742DA948B1F2}" type="presOf" srcId="{3B1DFCB7-63FA-4828-B7D8-75AFA5A0C919}" destId="{32D89A7E-0552-400F-9959-0B53FE006F8D}" srcOrd="0" destOrd="0" presId="urn:microsoft.com/office/officeart/2005/8/layout/list1"/>
    <dgm:cxn modelId="{B3E5A2EB-61DC-462B-9348-EF27CACBDBB0}" type="presOf" srcId="{AA92B903-4AA2-43C8-8356-98FC159057C9}" destId="{68ACA8B8-31A3-40F5-B38C-BE0346541252}" srcOrd="1" destOrd="0" presId="urn:microsoft.com/office/officeart/2005/8/layout/list1"/>
    <dgm:cxn modelId="{E3421BEE-4DD6-4D16-A289-04FBC8AF6244}" type="presOf" srcId="{2688D0CC-85F5-4522-AEB7-3B14C7D303BB}" destId="{0E520A21-D69A-4CB0-8B0B-CEA79304DDF6}" srcOrd="0" destOrd="0" presId="urn:microsoft.com/office/officeart/2005/8/layout/list1"/>
    <dgm:cxn modelId="{40C614FA-3472-45D8-B54D-DBD7467757C3}" type="presOf" srcId="{177F1B42-E48D-4AAA-B189-6CFA9ABEDCFA}" destId="{2DC275D2-C318-4910-B5EA-4B0AD22AC8E8}" srcOrd="0" destOrd="0" presId="urn:microsoft.com/office/officeart/2005/8/layout/list1"/>
    <dgm:cxn modelId="{3347D669-038D-40D7-91F7-AE6360F784D9}" type="presParOf" srcId="{2DC275D2-C318-4910-B5EA-4B0AD22AC8E8}" destId="{A7B7C6CC-01A0-4022-9CF1-34633B3E8F7B}" srcOrd="0" destOrd="0" presId="urn:microsoft.com/office/officeart/2005/8/layout/list1"/>
    <dgm:cxn modelId="{9CF0225B-E5C7-45AF-8B9E-20A31C3729F1}" type="presParOf" srcId="{A7B7C6CC-01A0-4022-9CF1-34633B3E8F7B}" destId="{32D89A7E-0552-400F-9959-0B53FE006F8D}" srcOrd="0" destOrd="0" presId="urn:microsoft.com/office/officeart/2005/8/layout/list1"/>
    <dgm:cxn modelId="{CE1BCB71-C9C4-4D3D-B8DC-E5BE55EF96ED}" type="presParOf" srcId="{A7B7C6CC-01A0-4022-9CF1-34633B3E8F7B}" destId="{65D4DAF2-43FF-4EC7-AF88-6B0BAD3A7696}" srcOrd="1" destOrd="0" presId="urn:microsoft.com/office/officeart/2005/8/layout/list1"/>
    <dgm:cxn modelId="{123E132D-4644-443A-9567-52CC179FFEB8}" type="presParOf" srcId="{2DC275D2-C318-4910-B5EA-4B0AD22AC8E8}" destId="{AA0F935E-D380-4CD5-976A-EE2D8E19652B}" srcOrd="1" destOrd="0" presId="urn:microsoft.com/office/officeart/2005/8/layout/list1"/>
    <dgm:cxn modelId="{CB13C988-8F31-4730-B844-B3B389910F3F}" type="presParOf" srcId="{2DC275D2-C318-4910-B5EA-4B0AD22AC8E8}" destId="{495321D8-A9C9-4F43-B6E5-3594464C7569}" srcOrd="2" destOrd="0" presId="urn:microsoft.com/office/officeart/2005/8/layout/list1"/>
    <dgm:cxn modelId="{EDBF9A04-36B8-4452-8089-D6298813FB37}" type="presParOf" srcId="{2DC275D2-C318-4910-B5EA-4B0AD22AC8E8}" destId="{A27D7F07-9C4E-4842-99AD-D64FCEEA1A6A}" srcOrd="3" destOrd="0" presId="urn:microsoft.com/office/officeart/2005/8/layout/list1"/>
    <dgm:cxn modelId="{E27FEBAA-2630-491F-8C13-B2AE1D96DDF9}" type="presParOf" srcId="{2DC275D2-C318-4910-B5EA-4B0AD22AC8E8}" destId="{6A3BFFEC-9E43-4782-B15C-6B551FEE397E}" srcOrd="4" destOrd="0" presId="urn:microsoft.com/office/officeart/2005/8/layout/list1"/>
    <dgm:cxn modelId="{661B71B2-8C43-4570-9501-21FCB2031E90}" type="presParOf" srcId="{6A3BFFEC-9E43-4782-B15C-6B551FEE397E}" destId="{FD9E3E9C-398E-4E9A-8BF6-D6EFAB1E3D99}" srcOrd="0" destOrd="0" presId="urn:microsoft.com/office/officeart/2005/8/layout/list1"/>
    <dgm:cxn modelId="{332160AC-911F-423D-A43A-1DEFA1211447}" type="presParOf" srcId="{6A3BFFEC-9E43-4782-B15C-6B551FEE397E}" destId="{6D9F3092-36D8-44C0-87B9-6727F341D5C5}" srcOrd="1" destOrd="0" presId="urn:microsoft.com/office/officeart/2005/8/layout/list1"/>
    <dgm:cxn modelId="{E0926FCD-3AEB-48D7-B3A6-B4528B9636E2}" type="presParOf" srcId="{2DC275D2-C318-4910-B5EA-4B0AD22AC8E8}" destId="{557297E3-03DE-4780-B3D3-734274F02EA2}" srcOrd="5" destOrd="0" presId="urn:microsoft.com/office/officeart/2005/8/layout/list1"/>
    <dgm:cxn modelId="{F4448E6C-4DA8-4677-994C-91C4289F8869}" type="presParOf" srcId="{2DC275D2-C318-4910-B5EA-4B0AD22AC8E8}" destId="{0F3C7FAA-3989-4C19-A938-47C49DAF7865}" srcOrd="6" destOrd="0" presId="urn:microsoft.com/office/officeart/2005/8/layout/list1"/>
    <dgm:cxn modelId="{DCF99231-CC1D-405A-A1C5-A409E9DBF14C}" type="presParOf" srcId="{2DC275D2-C318-4910-B5EA-4B0AD22AC8E8}" destId="{8E983F53-5DA5-4CE1-ADD3-39540C8AECED}" srcOrd="7" destOrd="0" presId="urn:microsoft.com/office/officeart/2005/8/layout/list1"/>
    <dgm:cxn modelId="{C8848A0B-0743-46C1-9A9B-69CDF3CED112}" type="presParOf" srcId="{2DC275D2-C318-4910-B5EA-4B0AD22AC8E8}" destId="{65F3C760-51F0-4049-AFBC-E3E0D66294B0}" srcOrd="8" destOrd="0" presId="urn:microsoft.com/office/officeart/2005/8/layout/list1"/>
    <dgm:cxn modelId="{19071C3C-1E44-4337-A3B3-0CBC83F304A1}" type="presParOf" srcId="{65F3C760-51F0-4049-AFBC-E3E0D66294B0}" destId="{9384B2C0-CA0A-49E8-80B5-C9CE8865092E}" srcOrd="0" destOrd="0" presId="urn:microsoft.com/office/officeart/2005/8/layout/list1"/>
    <dgm:cxn modelId="{BC69BBFC-600F-49B8-8137-CC9414052122}" type="presParOf" srcId="{65F3C760-51F0-4049-AFBC-E3E0D66294B0}" destId="{0D3B6DE5-2482-4CB6-8602-F5D8F10ECF17}" srcOrd="1" destOrd="0" presId="urn:microsoft.com/office/officeart/2005/8/layout/list1"/>
    <dgm:cxn modelId="{258C0102-7BDF-4B2C-8AF2-0D74B1BF4468}" type="presParOf" srcId="{2DC275D2-C318-4910-B5EA-4B0AD22AC8E8}" destId="{0A4213B2-0F59-4959-A273-6799ED47B7DD}" srcOrd="9" destOrd="0" presId="urn:microsoft.com/office/officeart/2005/8/layout/list1"/>
    <dgm:cxn modelId="{ED853EBA-B99C-4B27-A3EC-630A945C8D5E}" type="presParOf" srcId="{2DC275D2-C318-4910-B5EA-4B0AD22AC8E8}" destId="{B7B7B741-62B7-4280-8055-847685D14DE6}" srcOrd="10" destOrd="0" presId="urn:microsoft.com/office/officeart/2005/8/layout/list1"/>
    <dgm:cxn modelId="{02C1837A-8203-46CA-B787-C5E4AC0FBB5D}" type="presParOf" srcId="{2DC275D2-C318-4910-B5EA-4B0AD22AC8E8}" destId="{FDE482F3-C30B-4E02-B06A-16F32CDDAA4A}" srcOrd="11" destOrd="0" presId="urn:microsoft.com/office/officeart/2005/8/layout/list1"/>
    <dgm:cxn modelId="{5001651B-E2DF-4174-8B7B-09FCCAFF7B3B}" type="presParOf" srcId="{2DC275D2-C318-4910-B5EA-4B0AD22AC8E8}" destId="{857BA00D-E38F-4F47-8100-5706A460993F}" srcOrd="12" destOrd="0" presId="urn:microsoft.com/office/officeart/2005/8/layout/list1"/>
    <dgm:cxn modelId="{896C9DA0-E269-46B4-8841-9C6CD7123344}" type="presParOf" srcId="{857BA00D-E38F-4F47-8100-5706A460993F}" destId="{CFF9F88E-E334-4C7C-B62D-17CE1CF49E72}" srcOrd="0" destOrd="0" presId="urn:microsoft.com/office/officeart/2005/8/layout/list1"/>
    <dgm:cxn modelId="{A871F444-EBC0-4494-B103-3E0AB8825605}" type="presParOf" srcId="{857BA00D-E38F-4F47-8100-5706A460993F}" destId="{68ACA8B8-31A3-40F5-B38C-BE0346541252}" srcOrd="1" destOrd="0" presId="urn:microsoft.com/office/officeart/2005/8/layout/list1"/>
    <dgm:cxn modelId="{BDA79907-23AC-435F-B977-41A02D5D6EE1}" type="presParOf" srcId="{2DC275D2-C318-4910-B5EA-4B0AD22AC8E8}" destId="{9E263675-0FB2-4970-BA06-3F23D89851FA}" srcOrd="13" destOrd="0" presId="urn:microsoft.com/office/officeart/2005/8/layout/list1"/>
    <dgm:cxn modelId="{E5B818A0-E2AA-4E52-B28E-F5D917448782}" type="presParOf" srcId="{2DC275D2-C318-4910-B5EA-4B0AD22AC8E8}" destId="{685811B9-EE60-46F3-B1BB-C27413489933}" srcOrd="14" destOrd="0" presId="urn:microsoft.com/office/officeart/2005/8/layout/list1"/>
    <dgm:cxn modelId="{89190FFD-9AAC-4230-81C9-FD78B5C5AA64}" type="presParOf" srcId="{2DC275D2-C318-4910-B5EA-4B0AD22AC8E8}" destId="{A8910334-F149-4DBC-8607-3335CE45DA10}" srcOrd="15" destOrd="0" presId="urn:microsoft.com/office/officeart/2005/8/layout/list1"/>
    <dgm:cxn modelId="{04BC86F9-F534-4F34-8A9F-99DF168AA0E3}" type="presParOf" srcId="{2DC275D2-C318-4910-B5EA-4B0AD22AC8E8}" destId="{BFE3EF7E-7D1F-4FFF-81C2-46FCF4955E80}" srcOrd="16" destOrd="0" presId="urn:microsoft.com/office/officeart/2005/8/layout/list1"/>
    <dgm:cxn modelId="{7121CEA7-C4B5-4452-B328-0B8A4BEC3EC4}" type="presParOf" srcId="{BFE3EF7E-7D1F-4FFF-81C2-46FCF4955E80}" destId="{0E520A21-D69A-4CB0-8B0B-CEA79304DDF6}" srcOrd="0" destOrd="0" presId="urn:microsoft.com/office/officeart/2005/8/layout/list1"/>
    <dgm:cxn modelId="{C750C4C9-FF8F-483F-8D20-C863DE15C0C8}" type="presParOf" srcId="{BFE3EF7E-7D1F-4FFF-81C2-46FCF4955E80}" destId="{C2D5D3DA-889B-4ACF-8FDC-D654C03A1DE7}" srcOrd="1" destOrd="0" presId="urn:microsoft.com/office/officeart/2005/8/layout/list1"/>
    <dgm:cxn modelId="{F2D3908C-B65C-4FB3-97A6-FBEADDA3B5DD}" type="presParOf" srcId="{2DC275D2-C318-4910-B5EA-4B0AD22AC8E8}" destId="{1C1BEAC1-FBFE-4DF3-BB25-6241DA4CB7C6}" srcOrd="17" destOrd="0" presId="urn:microsoft.com/office/officeart/2005/8/layout/list1"/>
    <dgm:cxn modelId="{86AEDA2B-0014-44BA-A30C-63E15C0CCBAB}" type="presParOf" srcId="{2DC275D2-C318-4910-B5EA-4B0AD22AC8E8}" destId="{F312F22C-830A-405B-8195-2A85A8C455BE}"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3DABB2-918F-4386-9ECF-E67F471C980A}" type="doc">
      <dgm:prSet loTypeId="urn:microsoft.com/office/officeart/2005/8/layout/chevron1" loCatId="process" qsTypeId="urn:microsoft.com/office/officeart/2005/8/quickstyle/simple1" qsCatId="simple" csTypeId="urn:microsoft.com/office/officeart/2005/8/colors/accent1_2" csCatId="accent1" phldr="1"/>
      <dgm:spPr/>
    </dgm:pt>
    <dgm:pt modelId="{3F6D38D3-E91C-45C6-850F-40FD63C379BE}">
      <dgm:prSet phldrT="[Text]"/>
      <dgm:spPr/>
      <dgm:t>
        <a:bodyPr/>
        <a:lstStyle/>
        <a:p>
          <a:r>
            <a:rPr lang="en-US" dirty="0"/>
            <a:t>Implementation  Machinery</a:t>
          </a:r>
        </a:p>
      </dgm:t>
    </dgm:pt>
    <dgm:pt modelId="{A0DF6020-8DEB-44CC-91D4-C8369D02C26A}" type="parTrans" cxnId="{8C2AAA6A-EE94-4781-BD67-C90031EBA050}">
      <dgm:prSet/>
      <dgm:spPr/>
      <dgm:t>
        <a:bodyPr/>
        <a:lstStyle/>
        <a:p>
          <a:endParaRPr lang="en-US"/>
        </a:p>
      </dgm:t>
    </dgm:pt>
    <dgm:pt modelId="{E1ACD142-6DBC-4E11-8743-1B070D570B8E}" type="sibTrans" cxnId="{8C2AAA6A-EE94-4781-BD67-C90031EBA050}">
      <dgm:prSet/>
      <dgm:spPr/>
      <dgm:t>
        <a:bodyPr/>
        <a:lstStyle/>
        <a:p>
          <a:endParaRPr lang="en-US"/>
        </a:p>
      </dgm:t>
    </dgm:pt>
    <dgm:pt modelId="{C293E592-F71A-4042-BCF2-F51E297222CD}">
      <dgm:prSet phldrT="[Text]"/>
      <dgm:spPr/>
      <dgm:t>
        <a:bodyPr/>
        <a:lstStyle/>
        <a:p>
          <a:r>
            <a:rPr lang="en-US" dirty="0"/>
            <a:t>European Commission of Human Rights</a:t>
          </a:r>
        </a:p>
      </dgm:t>
    </dgm:pt>
    <dgm:pt modelId="{CD93DB41-30A6-4B3F-9FC8-49412E34765C}" type="parTrans" cxnId="{3274397B-0DE4-47E1-81FD-D16DB4EDAEC8}">
      <dgm:prSet/>
      <dgm:spPr/>
      <dgm:t>
        <a:bodyPr/>
        <a:lstStyle/>
        <a:p>
          <a:endParaRPr lang="en-US"/>
        </a:p>
      </dgm:t>
    </dgm:pt>
    <dgm:pt modelId="{3E28B192-D84C-4E3F-A597-49D3AC5EE939}" type="sibTrans" cxnId="{3274397B-0DE4-47E1-81FD-D16DB4EDAEC8}">
      <dgm:prSet/>
      <dgm:spPr/>
      <dgm:t>
        <a:bodyPr/>
        <a:lstStyle/>
        <a:p>
          <a:endParaRPr lang="en-US"/>
        </a:p>
      </dgm:t>
    </dgm:pt>
    <dgm:pt modelId="{E8537DD0-8EBD-44A9-8FAE-1B28143B1310}">
      <dgm:prSet phldrT="[Text]"/>
      <dgm:spPr/>
      <dgm:t>
        <a:bodyPr/>
        <a:lstStyle/>
        <a:p>
          <a:r>
            <a:rPr lang="en-US" dirty="0"/>
            <a:t>European Court of Human Rights</a:t>
          </a:r>
        </a:p>
      </dgm:t>
    </dgm:pt>
    <dgm:pt modelId="{7102EE2D-4094-4260-8944-F6819CC08C4B}" type="parTrans" cxnId="{05FB41B4-9C0C-4714-981F-DE6E9239D678}">
      <dgm:prSet/>
      <dgm:spPr/>
      <dgm:t>
        <a:bodyPr/>
        <a:lstStyle/>
        <a:p>
          <a:endParaRPr lang="en-US"/>
        </a:p>
      </dgm:t>
    </dgm:pt>
    <dgm:pt modelId="{6A9754AB-B7DA-4E96-A7BA-64C6B6AFDF1E}" type="sibTrans" cxnId="{05FB41B4-9C0C-4714-981F-DE6E9239D678}">
      <dgm:prSet/>
      <dgm:spPr/>
      <dgm:t>
        <a:bodyPr/>
        <a:lstStyle/>
        <a:p>
          <a:endParaRPr lang="en-US"/>
        </a:p>
      </dgm:t>
    </dgm:pt>
    <dgm:pt modelId="{93CD8527-480A-46D2-8BC1-D24AB4F04056}" type="pres">
      <dgm:prSet presAssocID="{183DABB2-918F-4386-9ECF-E67F471C980A}" presName="Name0" presStyleCnt="0">
        <dgm:presLayoutVars>
          <dgm:dir/>
          <dgm:animLvl val="lvl"/>
          <dgm:resizeHandles val="exact"/>
        </dgm:presLayoutVars>
      </dgm:prSet>
      <dgm:spPr/>
    </dgm:pt>
    <dgm:pt modelId="{78BE4F91-50D1-4A11-97FE-01D77B9B903D}" type="pres">
      <dgm:prSet presAssocID="{3F6D38D3-E91C-45C6-850F-40FD63C379BE}" presName="parTxOnly" presStyleLbl="node1" presStyleIdx="0" presStyleCnt="3">
        <dgm:presLayoutVars>
          <dgm:chMax val="0"/>
          <dgm:chPref val="0"/>
          <dgm:bulletEnabled val="1"/>
        </dgm:presLayoutVars>
      </dgm:prSet>
      <dgm:spPr/>
    </dgm:pt>
    <dgm:pt modelId="{EC87C978-DB0E-49C1-9E3C-8284B6747B07}" type="pres">
      <dgm:prSet presAssocID="{E1ACD142-6DBC-4E11-8743-1B070D570B8E}" presName="parTxOnlySpace" presStyleCnt="0"/>
      <dgm:spPr/>
    </dgm:pt>
    <dgm:pt modelId="{A8F58CB0-C583-485C-81F8-30117019F10B}" type="pres">
      <dgm:prSet presAssocID="{C293E592-F71A-4042-BCF2-F51E297222CD}" presName="parTxOnly" presStyleLbl="node1" presStyleIdx="1" presStyleCnt="3">
        <dgm:presLayoutVars>
          <dgm:chMax val="0"/>
          <dgm:chPref val="0"/>
          <dgm:bulletEnabled val="1"/>
        </dgm:presLayoutVars>
      </dgm:prSet>
      <dgm:spPr/>
    </dgm:pt>
    <dgm:pt modelId="{1F2EEFE6-3685-4AD1-AB44-22970D4A0D1B}" type="pres">
      <dgm:prSet presAssocID="{3E28B192-D84C-4E3F-A597-49D3AC5EE939}" presName="parTxOnlySpace" presStyleCnt="0"/>
      <dgm:spPr/>
    </dgm:pt>
    <dgm:pt modelId="{2631F39D-5F55-4347-AA8B-AC10487D4E14}" type="pres">
      <dgm:prSet presAssocID="{E8537DD0-8EBD-44A9-8FAE-1B28143B1310}" presName="parTxOnly" presStyleLbl="node1" presStyleIdx="2" presStyleCnt="3">
        <dgm:presLayoutVars>
          <dgm:chMax val="0"/>
          <dgm:chPref val="0"/>
          <dgm:bulletEnabled val="1"/>
        </dgm:presLayoutVars>
      </dgm:prSet>
      <dgm:spPr/>
    </dgm:pt>
  </dgm:ptLst>
  <dgm:cxnLst>
    <dgm:cxn modelId="{8F1D3468-3D49-4477-BCDB-0FE5EB897301}" type="presOf" srcId="{3F6D38D3-E91C-45C6-850F-40FD63C379BE}" destId="{78BE4F91-50D1-4A11-97FE-01D77B9B903D}" srcOrd="0" destOrd="0" presId="urn:microsoft.com/office/officeart/2005/8/layout/chevron1"/>
    <dgm:cxn modelId="{8C2AAA6A-EE94-4781-BD67-C90031EBA050}" srcId="{183DABB2-918F-4386-9ECF-E67F471C980A}" destId="{3F6D38D3-E91C-45C6-850F-40FD63C379BE}" srcOrd="0" destOrd="0" parTransId="{A0DF6020-8DEB-44CC-91D4-C8369D02C26A}" sibTransId="{E1ACD142-6DBC-4E11-8743-1B070D570B8E}"/>
    <dgm:cxn modelId="{5D36416B-ACC5-4917-BE2A-FC0980A46371}" type="presOf" srcId="{E8537DD0-8EBD-44A9-8FAE-1B28143B1310}" destId="{2631F39D-5F55-4347-AA8B-AC10487D4E14}" srcOrd="0" destOrd="0" presId="urn:microsoft.com/office/officeart/2005/8/layout/chevron1"/>
    <dgm:cxn modelId="{3274397B-0DE4-47E1-81FD-D16DB4EDAEC8}" srcId="{183DABB2-918F-4386-9ECF-E67F471C980A}" destId="{C293E592-F71A-4042-BCF2-F51E297222CD}" srcOrd="1" destOrd="0" parTransId="{CD93DB41-30A6-4B3F-9FC8-49412E34765C}" sibTransId="{3E28B192-D84C-4E3F-A597-49D3AC5EE939}"/>
    <dgm:cxn modelId="{5718FE84-44E1-4897-940B-95E4B98EF133}" type="presOf" srcId="{183DABB2-918F-4386-9ECF-E67F471C980A}" destId="{93CD8527-480A-46D2-8BC1-D24AB4F04056}" srcOrd="0" destOrd="0" presId="urn:microsoft.com/office/officeart/2005/8/layout/chevron1"/>
    <dgm:cxn modelId="{05FB41B4-9C0C-4714-981F-DE6E9239D678}" srcId="{183DABB2-918F-4386-9ECF-E67F471C980A}" destId="{E8537DD0-8EBD-44A9-8FAE-1B28143B1310}" srcOrd="2" destOrd="0" parTransId="{7102EE2D-4094-4260-8944-F6819CC08C4B}" sibTransId="{6A9754AB-B7DA-4E96-A7BA-64C6B6AFDF1E}"/>
    <dgm:cxn modelId="{7591F7B4-45F2-4A8B-BE1A-688538FF19EB}" type="presOf" srcId="{C293E592-F71A-4042-BCF2-F51E297222CD}" destId="{A8F58CB0-C583-485C-81F8-30117019F10B}" srcOrd="0" destOrd="0" presId="urn:microsoft.com/office/officeart/2005/8/layout/chevron1"/>
    <dgm:cxn modelId="{5C508253-4980-43F4-A3A4-A035D14AEEEB}" type="presParOf" srcId="{93CD8527-480A-46D2-8BC1-D24AB4F04056}" destId="{78BE4F91-50D1-4A11-97FE-01D77B9B903D}" srcOrd="0" destOrd="0" presId="urn:microsoft.com/office/officeart/2005/8/layout/chevron1"/>
    <dgm:cxn modelId="{86FEA757-E4B7-4D1A-9850-24E4DDA167AD}" type="presParOf" srcId="{93CD8527-480A-46D2-8BC1-D24AB4F04056}" destId="{EC87C978-DB0E-49C1-9E3C-8284B6747B07}" srcOrd="1" destOrd="0" presId="urn:microsoft.com/office/officeart/2005/8/layout/chevron1"/>
    <dgm:cxn modelId="{FC9AB65D-C3A2-419C-9368-EBAAD4E4ECA1}" type="presParOf" srcId="{93CD8527-480A-46D2-8BC1-D24AB4F04056}" destId="{A8F58CB0-C583-485C-81F8-30117019F10B}" srcOrd="2" destOrd="0" presId="urn:microsoft.com/office/officeart/2005/8/layout/chevron1"/>
    <dgm:cxn modelId="{475FB4A9-4612-47E2-9B42-3C47292E9625}" type="presParOf" srcId="{93CD8527-480A-46D2-8BC1-D24AB4F04056}" destId="{1F2EEFE6-3685-4AD1-AB44-22970D4A0D1B}" srcOrd="3" destOrd="0" presId="urn:microsoft.com/office/officeart/2005/8/layout/chevron1"/>
    <dgm:cxn modelId="{3584AD79-BCEF-4AF9-B948-5E52D285440A}" type="presParOf" srcId="{93CD8527-480A-46D2-8BC1-D24AB4F04056}" destId="{2631F39D-5F55-4347-AA8B-AC10487D4E1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C90581-3F4F-4894-894B-6187ACCF848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6D8E411F-5510-4AFE-97C7-74AA82B6CF9D}">
      <dgm:prSet phldrT="[Text]" custT="1"/>
      <dgm:spPr/>
      <dgm:t>
        <a:bodyPr/>
        <a:lstStyle/>
        <a:p>
          <a:r>
            <a:rPr lang="en-US" sz="3600" b="1" u="sng" dirty="0">
              <a:solidFill>
                <a:srgbClr val="FFFF00"/>
              </a:solidFill>
              <a:effectLst>
                <a:outerShdw blurRad="38100" dist="38100" dir="2700000" algn="tl">
                  <a:srgbClr val="000000">
                    <a:alpha val="43137"/>
                  </a:srgbClr>
                </a:outerShdw>
              </a:effectLst>
            </a:rPr>
            <a:t>Discussion topics</a:t>
          </a:r>
        </a:p>
      </dgm:t>
    </dgm:pt>
    <dgm:pt modelId="{BF6B0837-3C4C-4175-A3F8-4C182D976354}" type="parTrans" cxnId="{447CD22B-BA20-4009-A825-D83FB57B7499}">
      <dgm:prSet/>
      <dgm:spPr/>
      <dgm:t>
        <a:bodyPr/>
        <a:lstStyle/>
        <a:p>
          <a:endParaRPr lang="en-US"/>
        </a:p>
      </dgm:t>
    </dgm:pt>
    <dgm:pt modelId="{A3AFF3AA-2944-48B0-859A-372156268630}" type="sibTrans" cxnId="{447CD22B-BA20-4009-A825-D83FB57B7499}">
      <dgm:prSet/>
      <dgm:spPr/>
      <dgm:t>
        <a:bodyPr/>
        <a:lstStyle/>
        <a:p>
          <a:endParaRPr lang="en-US"/>
        </a:p>
      </dgm:t>
    </dgm:pt>
    <dgm:pt modelId="{109EC5E3-5967-4B2F-881F-A57343F0C49E}">
      <dgm:prSet phldrT="[Text]" custT="1"/>
      <dgm:spPr/>
      <dgm:t>
        <a:bodyPr/>
        <a:lstStyle/>
        <a:p>
          <a:r>
            <a:rPr lang="en-US" sz="2000" b="1" i="0" dirty="0"/>
            <a:t>The ECHR – a “living instrument”</a:t>
          </a:r>
          <a:endParaRPr lang="en-US" sz="2000" b="0" i="0" dirty="0"/>
        </a:p>
      </dgm:t>
    </dgm:pt>
    <dgm:pt modelId="{C9319447-3214-4301-A3FD-970BB415081E}" type="sibTrans" cxnId="{FA3D1BDC-B8D8-43F3-974B-C331BB78ACBC}">
      <dgm:prSet/>
      <dgm:spPr/>
      <dgm:t>
        <a:bodyPr/>
        <a:lstStyle/>
        <a:p>
          <a:endParaRPr lang="en-US"/>
        </a:p>
      </dgm:t>
    </dgm:pt>
    <dgm:pt modelId="{93E35B9E-2409-4E60-A85A-E2DEB6B61B94}" type="parTrans" cxnId="{FA3D1BDC-B8D8-43F3-974B-C331BB78ACBC}">
      <dgm:prSet/>
      <dgm:spPr/>
      <dgm:t>
        <a:bodyPr/>
        <a:lstStyle/>
        <a:p>
          <a:endParaRPr lang="en-US"/>
        </a:p>
      </dgm:t>
    </dgm:pt>
    <dgm:pt modelId="{68A92F52-AE64-42CF-8429-9C4170126E72}">
      <dgm:prSet phldrT="[Text]" custT="1"/>
      <dgm:spPr/>
      <dgm:t>
        <a:bodyPr/>
        <a:lstStyle/>
        <a:p>
          <a:r>
            <a:rPr lang="en-US" sz="2000" b="1" dirty="0">
              <a:solidFill>
                <a:schemeClr val="bg1"/>
              </a:solidFill>
              <a:latin typeface="+mn-lt"/>
            </a:rPr>
            <a:t>Human rights education</a:t>
          </a:r>
        </a:p>
      </dgm:t>
    </dgm:pt>
    <dgm:pt modelId="{F07B9335-4D27-49DA-8726-9B94DC2BCB49}" type="sibTrans" cxnId="{46A865CC-DD90-45D5-B1FF-AE721E1D51C5}">
      <dgm:prSet/>
      <dgm:spPr/>
      <dgm:t>
        <a:bodyPr/>
        <a:lstStyle/>
        <a:p>
          <a:endParaRPr lang="en-US"/>
        </a:p>
      </dgm:t>
    </dgm:pt>
    <dgm:pt modelId="{4EF62251-3F6A-4D2A-A15C-D4B2365A578D}" type="parTrans" cxnId="{46A865CC-DD90-45D5-B1FF-AE721E1D51C5}">
      <dgm:prSet/>
      <dgm:spPr/>
      <dgm:t>
        <a:bodyPr/>
        <a:lstStyle/>
        <a:p>
          <a:endParaRPr lang="en-US"/>
        </a:p>
      </dgm:t>
    </dgm:pt>
    <dgm:pt modelId="{94C04552-EC0B-4B02-BE2F-23164B9E8097}" type="pres">
      <dgm:prSet presAssocID="{0AC90581-3F4F-4894-894B-6187ACCF8485}" presName="Name0" presStyleCnt="0">
        <dgm:presLayoutVars>
          <dgm:chMax val="4"/>
          <dgm:resizeHandles val="exact"/>
        </dgm:presLayoutVars>
      </dgm:prSet>
      <dgm:spPr/>
    </dgm:pt>
    <dgm:pt modelId="{51915606-D3F5-4B64-8794-5785DF369942}" type="pres">
      <dgm:prSet presAssocID="{0AC90581-3F4F-4894-894B-6187ACCF8485}" presName="ellipse" presStyleLbl="trBgShp" presStyleIdx="0" presStyleCnt="1" custLinFactNeighborX="-26650" custLinFactNeighborY="20686"/>
      <dgm:spPr/>
    </dgm:pt>
    <dgm:pt modelId="{3734AC0D-9DC4-43CE-AE0E-32532F385D11}" type="pres">
      <dgm:prSet presAssocID="{0AC90581-3F4F-4894-894B-6187ACCF8485}" presName="arrow1" presStyleLbl="fgShp" presStyleIdx="0" presStyleCnt="1"/>
      <dgm:spPr/>
    </dgm:pt>
    <dgm:pt modelId="{B8E573B3-62E5-418A-B55A-321616E2A5D5}" type="pres">
      <dgm:prSet presAssocID="{0AC90581-3F4F-4894-894B-6187ACCF8485}" presName="rectangle" presStyleLbl="revTx" presStyleIdx="0" presStyleCnt="1">
        <dgm:presLayoutVars>
          <dgm:bulletEnabled val="1"/>
        </dgm:presLayoutVars>
      </dgm:prSet>
      <dgm:spPr/>
    </dgm:pt>
    <dgm:pt modelId="{5D5BDE1B-3505-4353-AB7A-489EE546C5C5}" type="pres">
      <dgm:prSet presAssocID="{68A92F52-AE64-42CF-8429-9C4170126E72}" presName="item1" presStyleLbl="node1" presStyleIdx="0" presStyleCnt="2" custScaleX="258301" custScaleY="109408" custLinFactX="51840" custLinFactNeighborX="100000" custLinFactNeighborY="-75001">
        <dgm:presLayoutVars>
          <dgm:bulletEnabled val="1"/>
        </dgm:presLayoutVars>
      </dgm:prSet>
      <dgm:spPr/>
    </dgm:pt>
    <dgm:pt modelId="{CF3146C0-8E9E-421F-AB96-756BF83AB167}" type="pres">
      <dgm:prSet presAssocID="{6D8E411F-5510-4AFE-97C7-74AA82B6CF9D}" presName="item2" presStyleLbl="node1" presStyleIdx="1" presStyleCnt="2" custScaleX="231503" custScaleY="109450">
        <dgm:presLayoutVars>
          <dgm:bulletEnabled val="1"/>
        </dgm:presLayoutVars>
      </dgm:prSet>
      <dgm:spPr/>
    </dgm:pt>
    <dgm:pt modelId="{51F1339A-577E-44AC-BF2B-B883BE8191B1}" type="pres">
      <dgm:prSet presAssocID="{0AC90581-3F4F-4894-894B-6187ACCF8485}" presName="funnel" presStyleLbl="trAlignAcc1" presStyleIdx="0" presStyleCnt="1" custScaleX="225909" custScaleY="87256" custLinFactNeighborX="-2662" custLinFactNeighborY="-745"/>
      <dgm:spPr/>
    </dgm:pt>
  </dgm:ptLst>
  <dgm:cxnLst>
    <dgm:cxn modelId="{35DD5E19-5C65-470F-B089-6210B2ECAEAC}" type="presOf" srcId="{6D8E411F-5510-4AFE-97C7-74AA82B6CF9D}" destId="{B8E573B3-62E5-418A-B55A-321616E2A5D5}" srcOrd="0" destOrd="0" presId="urn:microsoft.com/office/officeart/2005/8/layout/funnel1"/>
    <dgm:cxn modelId="{447CD22B-BA20-4009-A825-D83FB57B7499}" srcId="{0AC90581-3F4F-4894-894B-6187ACCF8485}" destId="{6D8E411F-5510-4AFE-97C7-74AA82B6CF9D}" srcOrd="2" destOrd="0" parTransId="{BF6B0837-3C4C-4175-A3F8-4C182D976354}" sibTransId="{A3AFF3AA-2944-48B0-859A-372156268630}"/>
    <dgm:cxn modelId="{181D0630-C3B4-4DB4-87DB-32E3AFFB2083}" type="presOf" srcId="{68A92F52-AE64-42CF-8429-9C4170126E72}" destId="{5D5BDE1B-3505-4353-AB7A-489EE546C5C5}" srcOrd="0" destOrd="0" presId="urn:microsoft.com/office/officeart/2005/8/layout/funnel1"/>
    <dgm:cxn modelId="{9D5B335C-8D09-478D-A01C-A329876738C8}" type="presOf" srcId="{0AC90581-3F4F-4894-894B-6187ACCF8485}" destId="{94C04552-EC0B-4B02-BE2F-23164B9E8097}" srcOrd="0" destOrd="0" presId="urn:microsoft.com/office/officeart/2005/8/layout/funnel1"/>
    <dgm:cxn modelId="{185AACA9-460A-4F54-BB64-248F4EA8CF7F}" type="presOf" srcId="{109EC5E3-5967-4B2F-881F-A57343F0C49E}" destId="{CF3146C0-8E9E-421F-AB96-756BF83AB167}" srcOrd="0" destOrd="0" presId="urn:microsoft.com/office/officeart/2005/8/layout/funnel1"/>
    <dgm:cxn modelId="{46A865CC-DD90-45D5-B1FF-AE721E1D51C5}" srcId="{0AC90581-3F4F-4894-894B-6187ACCF8485}" destId="{68A92F52-AE64-42CF-8429-9C4170126E72}" srcOrd="1" destOrd="0" parTransId="{4EF62251-3F6A-4D2A-A15C-D4B2365A578D}" sibTransId="{F07B9335-4D27-49DA-8726-9B94DC2BCB49}"/>
    <dgm:cxn modelId="{FA3D1BDC-B8D8-43F3-974B-C331BB78ACBC}" srcId="{0AC90581-3F4F-4894-894B-6187ACCF8485}" destId="{109EC5E3-5967-4B2F-881F-A57343F0C49E}" srcOrd="0" destOrd="0" parTransId="{93E35B9E-2409-4E60-A85A-E2DEB6B61B94}" sibTransId="{C9319447-3214-4301-A3FD-970BB415081E}"/>
    <dgm:cxn modelId="{887EE123-BC14-43BD-8A56-CD2C669D8B02}" type="presParOf" srcId="{94C04552-EC0B-4B02-BE2F-23164B9E8097}" destId="{51915606-D3F5-4B64-8794-5785DF369942}" srcOrd="0" destOrd="0" presId="urn:microsoft.com/office/officeart/2005/8/layout/funnel1"/>
    <dgm:cxn modelId="{7AE7EDE5-D1F8-4CE2-91E6-3722BA04A54A}" type="presParOf" srcId="{94C04552-EC0B-4B02-BE2F-23164B9E8097}" destId="{3734AC0D-9DC4-43CE-AE0E-32532F385D11}" srcOrd="1" destOrd="0" presId="urn:microsoft.com/office/officeart/2005/8/layout/funnel1"/>
    <dgm:cxn modelId="{F7D71A1A-D3BC-48EF-A841-4596BA69BE2F}" type="presParOf" srcId="{94C04552-EC0B-4B02-BE2F-23164B9E8097}" destId="{B8E573B3-62E5-418A-B55A-321616E2A5D5}" srcOrd="2" destOrd="0" presId="urn:microsoft.com/office/officeart/2005/8/layout/funnel1"/>
    <dgm:cxn modelId="{B56A60BE-BD64-4016-A850-606C385936C3}" type="presParOf" srcId="{94C04552-EC0B-4B02-BE2F-23164B9E8097}" destId="{5D5BDE1B-3505-4353-AB7A-489EE546C5C5}" srcOrd="3" destOrd="0" presId="urn:microsoft.com/office/officeart/2005/8/layout/funnel1"/>
    <dgm:cxn modelId="{1664BAE7-3FA2-4D66-8256-934B9A300044}" type="presParOf" srcId="{94C04552-EC0B-4B02-BE2F-23164B9E8097}" destId="{CF3146C0-8E9E-421F-AB96-756BF83AB167}" srcOrd="4" destOrd="0" presId="urn:microsoft.com/office/officeart/2005/8/layout/funnel1"/>
    <dgm:cxn modelId="{6BB949E3-3081-4EB2-A5D8-256C198EE1E8}" type="presParOf" srcId="{94C04552-EC0B-4B02-BE2F-23164B9E8097}" destId="{51F1339A-577E-44AC-BF2B-B883BE8191B1}" srcOrd="5"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1D85C-3A0D-4185-885E-3407F8F430ED}">
      <dsp:nvSpPr>
        <dsp:cNvPr id="0" name=""/>
        <dsp:cNvSpPr/>
      </dsp:nvSpPr>
      <dsp:spPr>
        <a:xfrm rot="16200000">
          <a:off x="-806360" y="807422"/>
          <a:ext cx="4374847" cy="276000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6721" bIns="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tx1"/>
              </a:solidFill>
              <a:effectLst/>
              <a:latin typeface="Open Sans"/>
            </a:rPr>
            <a:t>The European Convention on Human Rights (ECHR) is an </a:t>
          </a:r>
          <a:r>
            <a:rPr lang="en-US" sz="2000" b="0" i="0" u="none" strike="noStrike" kern="1200" dirty="0">
              <a:solidFill>
                <a:schemeClr val="tx1"/>
              </a:solidFill>
              <a:effectLst/>
              <a:latin typeface="Open Sans"/>
            </a:rPr>
            <a:t>international treaty</a:t>
          </a:r>
          <a:r>
            <a:rPr lang="en-US" sz="2000" b="0" i="0" kern="1200" dirty="0">
              <a:solidFill>
                <a:schemeClr val="tx1"/>
              </a:solidFill>
              <a:effectLst/>
              <a:latin typeface="Open Sans"/>
            </a:rPr>
            <a:t> created by the </a:t>
          </a:r>
          <a:r>
            <a:rPr lang="en-US" sz="2000" b="0" i="0" u="none" strike="noStrike" kern="1200" dirty="0">
              <a:solidFill>
                <a:schemeClr val="tx1"/>
              </a:solidFill>
              <a:effectLst/>
              <a:latin typeface="Open Sans"/>
            </a:rPr>
            <a:t>Council of Europe</a:t>
          </a:r>
          <a:r>
            <a:rPr lang="en-US" sz="2000" b="0" i="0" kern="1200" dirty="0">
              <a:solidFill>
                <a:schemeClr val="tx1"/>
              </a:solidFill>
              <a:effectLst/>
              <a:latin typeface="Open Sans"/>
            </a:rPr>
            <a:t>. </a:t>
          </a:r>
          <a:endParaRPr lang="en-US" sz="2000" b="0" i="0" kern="1200" dirty="0">
            <a:solidFill>
              <a:schemeClr val="tx1"/>
            </a:solidFill>
          </a:endParaRPr>
        </a:p>
      </dsp:txBody>
      <dsp:txXfrm rot="5400000">
        <a:off x="1063" y="874968"/>
        <a:ext cx="2760002" cy="2624909"/>
      </dsp:txXfrm>
    </dsp:sp>
    <dsp:sp modelId="{42C4141E-3EF1-4ACF-9819-47EA1BA8C6AC}">
      <dsp:nvSpPr>
        <dsp:cNvPr id="0" name=""/>
        <dsp:cNvSpPr/>
      </dsp:nvSpPr>
      <dsp:spPr>
        <a:xfrm rot="16200000">
          <a:off x="2160642" y="807422"/>
          <a:ext cx="4374847" cy="276000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6721" bIns="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tx1"/>
              </a:solidFill>
              <a:effectLst/>
              <a:latin typeface="Open Sans"/>
            </a:rPr>
            <a:t>It entered into force in 1953 and protects the </a:t>
          </a:r>
          <a:r>
            <a:rPr lang="en-US" sz="2000" b="0" i="0" u="none" strike="noStrike" kern="1200" dirty="0">
              <a:solidFill>
                <a:schemeClr val="tx1"/>
              </a:solidFill>
              <a:effectLst/>
              <a:latin typeface="Open Sans"/>
            </a:rPr>
            <a:t>human rights</a:t>
          </a:r>
          <a:r>
            <a:rPr lang="en-US" sz="2000" b="0" i="0" kern="1200" dirty="0">
              <a:solidFill>
                <a:schemeClr val="tx1"/>
              </a:solidFill>
              <a:effectLst/>
              <a:latin typeface="Open Sans"/>
            </a:rPr>
            <a:t> and fundamental freedoms of every person in every member state of the Council of Europe.</a:t>
          </a:r>
          <a:endParaRPr lang="en-US" sz="2000" b="0" i="0" kern="1200" dirty="0">
            <a:solidFill>
              <a:schemeClr val="tx1"/>
            </a:solidFill>
          </a:endParaRPr>
        </a:p>
      </dsp:txBody>
      <dsp:txXfrm rot="5400000">
        <a:off x="2968065" y="874968"/>
        <a:ext cx="2760002" cy="2624909"/>
      </dsp:txXfrm>
    </dsp:sp>
    <dsp:sp modelId="{C29533D1-15C4-43C2-9F68-163BE2CC5FFD}">
      <dsp:nvSpPr>
        <dsp:cNvPr id="0" name=""/>
        <dsp:cNvSpPr/>
      </dsp:nvSpPr>
      <dsp:spPr>
        <a:xfrm rot="16200000">
          <a:off x="5127644" y="807422"/>
          <a:ext cx="4374847" cy="276000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6721" bIns="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tx1"/>
              </a:solidFill>
              <a:effectLst/>
              <a:latin typeface="Open Sans"/>
            </a:rPr>
            <a:t>All Council of Europe member states have </a:t>
          </a:r>
          <a:r>
            <a:rPr lang="en-US" sz="2000" b="0" i="0" u="none" strike="noStrike" kern="1200" dirty="0">
              <a:solidFill>
                <a:schemeClr val="tx1"/>
              </a:solidFill>
              <a:effectLst/>
              <a:latin typeface="Open Sans"/>
            </a:rPr>
            <a:t>ratified</a:t>
          </a:r>
          <a:r>
            <a:rPr lang="en-US" sz="2000" b="0" i="0" kern="1200" dirty="0">
              <a:solidFill>
                <a:schemeClr val="tx1"/>
              </a:solidFill>
              <a:effectLst/>
              <a:latin typeface="Open Sans"/>
            </a:rPr>
            <a:t> the ECHR and are, therefore, legally bound by this treaty.</a:t>
          </a:r>
        </a:p>
      </dsp:txBody>
      <dsp:txXfrm rot="5400000">
        <a:off x="5935067" y="874968"/>
        <a:ext cx="2760002" cy="2624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694A7-F29C-4665-A26A-EDA9F35E9B47}">
      <dsp:nvSpPr>
        <dsp:cNvPr id="0" name=""/>
        <dsp:cNvSpPr/>
      </dsp:nvSpPr>
      <dsp:spPr>
        <a:xfrm>
          <a:off x="1754167" y="2185393"/>
          <a:ext cx="543711" cy="1017038"/>
        </a:xfrm>
        <a:custGeom>
          <a:avLst/>
          <a:gdLst/>
          <a:ahLst/>
          <a:cxnLst/>
          <a:rect l="0" t="0" r="0" b="0"/>
          <a:pathLst>
            <a:path>
              <a:moveTo>
                <a:pt x="0" y="0"/>
              </a:moveTo>
              <a:lnTo>
                <a:pt x="271855" y="0"/>
              </a:lnTo>
              <a:lnTo>
                <a:pt x="271855" y="1017038"/>
              </a:lnTo>
              <a:lnTo>
                <a:pt x="543711" y="10170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97191" y="2665080"/>
        <a:ext cx="57662" cy="57662"/>
      </dsp:txXfrm>
    </dsp:sp>
    <dsp:sp modelId="{BC92B9F6-66D9-4501-85A4-0E0B21D3FE27}">
      <dsp:nvSpPr>
        <dsp:cNvPr id="0" name=""/>
        <dsp:cNvSpPr/>
      </dsp:nvSpPr>
      <dsp:spPr>
        <a:xfrm>
          <a:off x="1754167" y="2139673"/>
          <a:ext cx="543711" cy="91440"/>
        </a:xfrm>
        <a:custGeom>
          <a:avLst/>
          <a:gdLst/>
          <a:ahLst/>
          <a:cxnLst/>
          <a:rect l="0" t="0" r="0" b="0"/>
          <a:pathLst>
            <a:path>
              <a:moveTo>
                <a:pt x="0" y="45720"/>
              </a:moveTo>
              <a:lnTo>
                <a:pt x="543711"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12429" y="2171800"/>
        <a:ext cx="27185" cy="27185"/>
      </dsp:txXfrm>
    </dsp:sp>
    <dsp:sp modelId="{5B39478B-1E2B-4193-94E7-B42BE7ADE349}">
      <dsp:nvSpPr>
        <dsp:cNvPr id="0" name=""/>
        <dsp:cNvSpPr/>
      </dsp:nvSpPr>
      <dsp:spPr>
        <a:xfrm>
          <a:off x="1754167" y="1149357"/>
          <a:ext cx="543711" cy="1036035"/>
        </a:xfrm>
        <a:custGeom>
          <a:avLst/>
          <a:gdLst/>
          <a:ahLst/>
          <a:cxnLst/>
          <a:rect l="0" t="0" r="0" b="0"/>
          <a:pathLst>
            <a:path>
              <a:moveTo>
                <a:pt x="0" y="1036035"/>
              </a:moveTo>
              <a:lnTo>
                <a:pt x="271855" y="1036035"/>
              </a:lnTo>
              <a:lnTo>
                <a:pt x="271855" y="0"/>
              </a:lnTo>
              <a:lnTo>
                <a:pt x="54371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96771" y="1638124"/>
        <a:ext cx="58501" cy="58501"/>
      </dsp:txXfrm>
    </dsp:sp>
    <dsp:sp modelId="{2001C331-CE02-4E70-B1EE-973019C2D1F4}">
      <dsp:nvSpPr>
        <dsp:cNvPr id="0" name=""/>
        <dsp:cNvSpPr/>
      </dsp:nvSpPr>
      <dsp:spPr>
        <a:xfrm rot="16200000">
          <a:off x="-841373" y="1770978"/>
          <a:ext cx="4362253" cy="8288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ECHR IMPORTANCE</a:t>
          </a:r>
        </a:p>
      </dsp:txBody>
      <dsp:txXfrm>
        <a:off x="-841373" y="1770978"/>
        <a:ext cx="4362253" cy="828828"/>
      </dsp:txXfrm>
    </dsp:sp>
    <dsp:sp modelId="{816FF260-7093-451E-908A-7A24ED90532A}">
      <dsp:nvSpPr>
        <dsp:cNvPr id="0" name=""/>
        <dsp:cNvSpPr/>
      </dsp:nvSpPr>
      <dsp:spPr>
        <a:xfrm>
          <a:off x="2297878" y="734943"/>
          <a:ext cx="8494210" cy="8288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National legal systems had a solid human rights reference point to help them when enacting and interpreting laws</a:t>
          </a:r>
        </a:p>
      </dsp:txBody>
      <dsp:txXfrm>
        <a:off x="2297878" y="734943"/>
        <a:ext cx="8494210" cy="828828"/>
      </dsp:txXfrm>
    </dsp:sp>
    <dsp:sp modelId="{DA800B0A-A476-46B6-81BD-4E28822F5B98}">
      <dsp:nvSpPr>
        <dsp:cNvPr id="0" name=""/>
        <dsp:cNvSpPr/>
      </dsp:nvSpPr>
      <dsp:spPr>
        <a:xfrm>
          <a:off x="2297878" y="1770978"/>
          <a:ext cx="8595558" cy="8288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Each individual's rights and freedoms were guaranteed by what are known as the contracting states</a:t>
          </a:r>
        </a:p>
      </dsp:txBody>
      <dsp:txXfrm>
        <a:off x="2297878" y="1770978"/>
        <a:ext cx="8595558" cy="828828"/>
      </dsp:txXfrm>
    </dsp:sp>
    <dsp:sp modelId="{23501368-6BC4-4D38-91FE-16F467C9BB36}">
      <dsp:nvSpPr>
        <dsp:cNvPr id="0" name=""/>
        <dsp:cNvSpPr/>
      </dsp:nvSpPr>
      <dsp:spPr>
        <a:xfrm>
          <a:off x="2297878" y="2788017"/>
          <a:ext cx="8573293" cy="8288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For the first time an international treaty on human rights was set up with a court to enforce decisions</a:t>
          </a:r>
        </a:p>
      </dsp:txBody>
      <dsp:txXfrm>
        <a:off x="2297878" y="2788017"/>
        <a:ext cx="8573293" cy="828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CEC33-2044-465A-BA72-C73777E62F8E}">
      <dsp:nvSpPr>
        <dsp:cNvPr id="0" name=""/>
        <dsp:cNvSpPr/>
      </dsp:nvSpPr>
      <dsp:spPr>
        <a:xfrm>
          <a:off x="4613987" y="-16327"/>
          <a:ext cx="2561253" cy="2561253"/>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rPr>
            <a:t>preamble</a:t>
          </a:r>
          <a:endParaRPr lang="en-US" sz="1600" kern="1200" dirty="0">
            <a:solidFill>
              <a:schemeClr val="bg1"/>
            </a:solidFill>
          </a:endParaRPr>
        </a:p>
      </dsp:txBody>
      <dsp:txXfrm>
        <a:off x="5254300" y="1264300"/>
        <a:ext cx="1280627" cy="1280626"/>
      </dsp:txXfrm>
    </dsp:sp>
    <dsp:sp modelId="{5D8FBA10-DCAE-45C1-B47C-4C11A6088D74}">
      <dsp:nvSpPr>
        <dsp:cNvPr id="0" name=""/>
        <dsp:cNvSpPr/>
      </dsp:nvSpPr>
      <dsp:spPr>
        <a:xfrm>
          <a:off x="3333361" y="2544925"/>
          <a:ext cx="2561253" cy="2561253"/>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rPr>
            <a:t>a catalogue of human rights and freedoms</a:t>
          </a:r>
          <a:endParaRPr lang="en-US" sz="1600" kern="1200" dirty="0">
            <a:solidFill>
              <a:schemeClr val="bg1"/>
            </a:solidFill>
          </a:endParaRPr>
        </a:p>
      </dsp:txBody>
      <dsp:txXfrm>
        <a:off x="3973674" y="3825552"/>
        <a:ext cx="1280627" cy="1280626"/>
      </dsp:txXfrm>
    </dsp:sp>
    <dsp:sp modelId="{C0E8B646-E31C-4598-A696-34F03F79536F}">
      <dsp:nvSpPr>
        <dsp:cNvPr id="0" name=""/>
        <dsp:cNvSpPr/>
      </dsp:nvSpPr>
      <dsp:spPr>
        <a:xfrm rot="10800000">
          <a:off x="4455369" y="2528597"/>
          <a:ext cx="2878489" cy="259390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b="0" i="0" u="none" kern="1200" dirty="0">
            <a:solidFill>
              <a:schemeClr val="bg1"/>
            </a:solidFill>
          </a:endParaRPr>
        </a:p>
        <a:p>
          <a:pPr marL="0" lvl="0" indent="0" algn="l" defTabSz="711200">
            <a:lnSpc>
              <a:spcPct val="90000"/>
            </a:lnSpc>
            <a:spcBef>
              <a:spcPct val="0"/>
            </a:spcBef>
            <a:spcAft>
              <a:spcPct val="35000"/>
            </a:spcAft>
            <a:buNone/>
          </a:pPr>
          <a:r>
            <a:rPr lang="en-US" sz="1600" b="0" i="0" u="none" kern="1200" dirty="0">
              <a:solidFill>
                <a:schemeClr val="bg1"/>
              </a:solidFill>
            </a:rPr>
            <a:t>establishment of the European Court of Human Rights</a:t>
          </a:r>
        </a:p>
      </dsp:txBody>
      <dsp:txXfrm rot="10800000">
        <a:off x="5174991" y="2528597"/>
        <a:ext cx="1439245" cy="1296954"/>
      </dsp:txXfrm>
    </dsp:sp>
    <dsp:sp modelId="{C399B7C3-3C13-48D5-A3F0-26D93B917CD9}">
      <dsp:nvSpPr>
        <dsp:cNvPr id="0" name=""/>
        <dsp:cNvSpPr/>
      </dsp:nvSpPr>
      <dsp:spPr>
        <a:xfrm>
          <a:off x="5721998" y="2512269"/>
          <a:ext cx="2906484" cy="2626564"/>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solidFill>
                <a:schemeClr val="bg1"/>
              </a:solidFill>
            </a:rPr>
            <a:t>miscellaneous provisions</a:t>
          </a:r>
          <a:endParaRPr lang="en-US" sz="1600" kern="1200" dirty="0">
            <a:solidFill>
              <a:schemeClr val="bg1"/>
            </a:solidFill>
          </a:endParaRPr>
        </a:p>
      </dsp:txBody>
      <dsp:txXfrm>
        <a:off x="6448619" y="3825551"/>
        <a:ext cx="1453242" cy="13132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C7FAA-3989-4C19-A938-47C49DAF7865}">
      <dsp:nvSpPr>
        <dsp:cNvPr id="0" name=""/>
        <dsp:cNvSpPr/>
      </dsp:nvSpPr>
      <dsp:spPr>
        <a:xfrm>
          <a:off x="0" y="201930"/>
          <a:ext cx="11122089" cy="252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D9F3092-36D8-44C0-87B9-6727F341D5C5}">
      <dsp:nvSpPr>
        <dsp:cNvPr id="0" name=""/>
        <dsp:cNvSpPr/>
      </dsp:nvSpPr>
      <dsp:spPr>
        <a:xfrm>
          <a:off x="556104" y="54330"/>
          <a:ext cx="7785462" cy="29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4272" tIns="0" rIns="294272"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b="0" i="0" kern="1200" dirty="0"/>
            <a:t>The right to life</a:t>
          </a:r>
          <a:endParaRPr lang="en-US" sz="1800" kern="1200" dirty="0"/>
        </a:p>
      </dsp:txBody>
      <dsp:txXfrm>
        <a:off x="570514" y="68740"/>
        <a:ext cx="7756642" cy="266380"/>
      </dsp:txXfrm>
    </dsp:sp>
    <dsp:sp modelId="{49316AC8-7FFB-47EF-A5E0-976FC2F57277}">
      <dsp:nvSpPr>
        <dsp:cNvPr id="0" name=""/>
        <dsp:cNvSpPr/>
      </dsp:nvSpPr>
      <dsp:spPr>
        <a:xfrm>
          <a:off x="0" y="655530"/>
          <a:ext cx="11122089" cy="252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F9D4DD8-E025-4EFE-8768-A94B20730C16}">
      <dsp:nvSpPr>
        <dsp:cNvPr id="0" name=""/>
        <dsp:cNvSpPr/>
      </dsp:nvSpPr>
      <dsp:spPr>
        <a:xfrm>
          <a:off x="556104" y="507930"/>
          <a:ext cx="7785462" cy="29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4272" tIns="0" rIns="294272"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b="0" i="0" kern="1200"/>
            <a:t>The right to liberty and security</a:t>
          </a:r>
        </a:p>
      </dsp:txBody>
      <dsp:txXfrm>
        <a:off x="570514" y="522340"/>
        <a:ext cx="7756642" cy="266380"/>
      </dsp:txXfrm>
    </dsp:sp>
    <dsp:sp modelId="{AF2BDD21-CE0E-44C9-B57A-6B62F76B41FF}">
      <dsp:nvSpPr>
        <dsp:cNvPr id="0" name=""/>
        <dsp:cNvSpPr/>
      </dsp:nvSpPr>
      <dsp:spPr>
        <a:xfrm>
          <a:off x="0" y="1109130"/>
          <a:ext cx="11122089" cy="252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21B038F-231C-407F-BEF2-E03D74E1F60D}">
      <dsp:nvSpPr>
        <dsp:cNvPr id="0" name=""/>
        <dsp:cNvSpPr/>
      </dsp:nvSpPr>
      <dsp:spPr>
        <a:xfrm>
          <a:off x="556104" y="961530"/>
          <a:ext cx="7785462" cy="29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4272" tIns="0" rIns="294272"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b="0" i="0" kern="1200" dirty="0"/>
            <a:t>The right to a fair trial</a:t>
          </a:r>
        </a:p>
      </dsp:txBody>
      <dsp:txXfrm>
        <a:off x="570514" y="975940"/>
        <a:ext cx="7756642" cy="266380"/>
      </dsp:txXfrm>
    </dsp:sp>
    <dsp:sp modelId="{63F00072-31BA-4E82-9426-F3F3CB75FBFB}">
      <dsp:nvSpPr>
        <dsp:cNvPr id="0" name=""/>
        <dsp:cNvSpPr/>
      </dsp:nvSpPr>
      <dsp:spPr>
        <a:xfrm>
          <a:off x="0" y="1562730"/>
          <a:ext cx="11122089" cy="252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80DEDBB-AA6F-41D8-A3EA-61735BE6C000}">
      <dsp:nvSpPr>
        <dsp:cNvPr id="0" name=""/>
        <dsp:cNvSpPr/>
      </dsp:nvSpPr>
      <dsp:spPr>
        <a:xfrm>
          <a:off x="556104" y="1415130"/>
          <a:ext cx="7785462" cy="29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4272" tIns="0" rIns="294272"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b="0" i="0" kern="1200" dirty="0"/>
            <a:t>The right to respect private life and family life</a:t>
          </a:r>
        </a:p>
      </dsp:txBody>
      <dsp:txXfrm>
        <a:off x="570514" y="1429540"/>
        <a:ext cx="7756642" cy="266380"/>
      </dsp:txXfrm>
    </dsp:sp>
    <dsp:sp modelId="{4AD213B5-B448-45A5-9BA4-8771CEA64B90}">
      <dsp:nvSpPr>
        <dsp:cNvPr id="0" name=""/>
        <dsp:cNvSpPr/>
      </dsp:nvSpPr>
      <dsp:spPr>
        <a:xfrm>
          <a:off x="0" y="2016330"/>
          <a:ext cx="11122089" cy="252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8B05A1E-51F2-45DE-8722-09591F9C68E2}">
      <dsp:nvSpPr>
        <dsp:cNvPr id="0" name=""/>
        <dsp:cNvSpPr/>
      </dsp:nvSpPr>
      <dsp:spPr>
        <a:xfrm>
          <a:off x="556104" y="1868730"/>
          <a:ext cx="7785462" cy="29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4272" tIns="0" rIns="294272"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b="0" i="0" kern="1200"/>
            <a:t>Freedom of thought, conscience and religion</a:t>
          </a:r>
        </a:p>
      </dsp:txBody>
      <dsp:txXfrm>
        <a:off x="570514" y="1883140"/>
        <a:ext cx="7756642" cy="266380"/>
      </dsp:txXfrm>
    </dsp:sp>
    <dsp:sp modelId="{D63E91C0-FFA2-4CC6-941E-C1AFE3595DAE}">
      <dsp:nvSpPr>
        <dsp:cNvPr id="0" name=""/>
        <dsp:cNvSpPr/>
      </dsp:nvSpPr>
      <dsp:spPr>
        <a:xfrm>
          <a:off x="0" y="2469930"/>
          <a:ext cx="11122089" cy="252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8EDA1A5-306B-43B4-BF86-6D978482E7E1}">
      <dsp:nvSpPr>
        <dsp:cNvPr id="0" name=""/>
        <dsp:cNvSpPr/>
      </dsp:nvSpPr>
      <dsp:spPr>
        <a:xfrm>
          <a:off x="556104" y="2322330"/>
          <a:ext cx="7785462" cy="29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4272" tIns="0" rIns="294272"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b="0" i="0" kern="1200"/>
            <a:t>Freedom of expression</a:t>
          </a:r>
        </a:p>
      </dsp:txBody>
      <dsp:txXfrm>
        <a:off x="570514" y="2336740"/>
        <a:ext cx="7756642" cy="266380"/>
      </dsp:txXfrm>
    </dsp:sp>
    <dsp:sp modelId="{FA4DDE09-AE50-4570-9289-097FBF31F82E}">
      <dsp:nvSpPr>
        <dsp:cNvPr id="0" name=""/>
        <dsp:cNvSpPr/>
      </dsp:nvSpPr>
      <dsp:spPr>
        <a:xfrm>
          <a:off x="0" y="2923530"/>
          <a:ext cx="11122089" cy="252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DB129CA-C084-49F7-9582-CC26153DD8A7}">
      <dsp:nvSpPr>
        <dsp:cNvPr id="0" name=""/>
        <dsp:cNvSpPr/>
      </dsp:nvSpPr>
      <dsp:spPr>
        <a:xfrm>
          <a:off x="556104" y="2775930"/>
          <a:ext cx="7785462" cy="29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4272" tIns="0" rIns="294272"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b="0" i="0" kern="1200" dirty="0"/>
            <a:t>Freedom of assembly and association</a:t>
          </a:r>
        </a:p>
      </dsp:txBody>
      <dsp:txXfrm>
        <a:off x="570514" y="2790340"/>
        <a:ext cx="7756642" cy="266380"/>
      </dsp:txXfrm>
    </dsp:sp>
    <dsp:sp modelId="{401ED3D8-0FA5-4EBC-A4B3-437129C9CD47}">
      <dsp:nvSpPr>
        <dsp:cNvPr id="0" name=""/>
        <dsp:cNvSpPr/>
      </dsp:nvSpPr>
      <dsp:spPr>
        <a:xfrm>
          <a:off x="0" y="3377130"/>
          <a:ext cx="11122089" cy="252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081CB3A-1F5C-4E71-B052-54C09FDD391C}">
      <dsp:nvSpPr>
        <dsp:cNvPr id="0" name=""/>
        <dsp:cNvSpPr/>
      </dsp:nvSpPr>
      <dsp:spPr>
        <a:xfrm>
          <a:off x="556104" y="3229530"/>
          <a:ext cx="7785462" cy="29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4272" tIns="0" rIns="294272"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b="0" i="0" kern="1200" dirty="0"/>
            <a:t>The right to an effective remedy</a:t>
          </a:r>
        </a:p>
      </dsp:txBody>
      <dsp:txXfrm>
        <a:off x="570514" y="3243940"/>
        <a:ext cx="7756642" cy="266380"/>
      </dsp:txXfrm>
    </dsp:sp>
    <dsp:sp modelId="{ED7F3C82-6596-4B21-9466-7DCFCA8CAC1F}">
      <dsp:nvSpPr>
        <dsp:cNvPr id="0" name=""/>
        <dsp:cNvSpPr/>
      </dsp:nvSpPr>
      <dsp:spPr>
        <a:xfrm>
          <a:off x="0" y="3830730"/>
          <a:ext cx="11122089" cy="252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CFEE22A-E62E-42AF-ADE0-FCD8EA7C6DCF}">
      <dsp:nvSpPr>
        <dsp:cNvPr id="0" name=""/>
        <dsp:cNvSpPr/>
      </dsp:nvSpPr>
      <dsp:spPr>
        <a:xfrm>
          <a:off x="556104" y="3683130"/>
          <a:ext cx="7785462" cy="29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4272" tIns="0" rIns="294272"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b="0" i="0" kern="1200" dirty="0"/>
            <a:t>The right to vote and stand for election</a:t>
          </a:r>
        </a:p>
      </dsp:txBody>
      <dsp:txXfrm>
        <a:off x="570514" y="3697540"/>
        <a:ext cx="7756642" cy="266380"/>
      </dsp:txXfrm>
    </dsp:sp>
    <dsp:sp modelId="{F1DB345F-2361-45CA-B84C-9456B6F14A39}">
      <dsp:nvSpPr>
        <dsp:cNvPr id="0" name=""/>
        <dsp:cNvSpPr/>
      </dsp:nvSpPr>
      <dsp:spPr>
        <a:xfrm>
          <a:off x="0" y="4284330"/>
          <a:ext cx="11122089" cy="252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D3311E2-9DAD-449A-9373-FF22A58D78FE}">
      <dsp:nvSpPr>
        <dsp:cNvPr id="0" name=""/>
        <dsp:cNvSpPr/>
      </dsp:nvSpPr>
      <dsp:spPr>
        <a:xfrm>
          <a:off x="556104" y="4136730"/>
          <a:ext cx="7785462" cy="29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4272" tIns="0" rIns="294272"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b="0" i="0" kern="1200" dirty="0"/>
            <a:t>The right to property</a:t>
          </a:r>
        </a:p>
      </dsp:txBody>
      <dsp:txXfrm>
        <a:off x="570514" y="4151140"/>
        <a:ext cx="7756642" cy="2663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321D8-A9C9-4F43-B6E5-3594464C7569}">
      <dsp:nvSpPr>
        <dsp:cNvPr id="0" name=""/>
        <dsp:cNvSpPr/>
      </dsp:nvSpPr>
      <dsp:spPr>
        <a:xfrm>
          <a:off x="0" y="376530"/>
          <a:ext cx="9772260" cy="504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5D4DAF2-43FF-4EC7-AF88-6B0BAD3A7696}">
      <dsp:nvSpPr>
        <dsp:cNvPr id="0" name=""/>
        <dsp:cNvSpPr/>
      </dsp:nvSpPr>
      <dsp:spPr>
        <a:xfrm>
          <a:off x="488613" y="81330"/>
          <a:ext cx="6840582" cy="5904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558" tIns="0" rIns="258558" bIns="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t>Death penalty</a:t>
          </a:r>
        </a:p>
      </dsp:txBody>
      <dsp:txXfrm>
        <a:off x="517434" y="110151"/>
        <a:ext cx="6782940" cy="532758"/>
      </dsp:txXfrm>
    </dsp:sp>
    <dsp:sp modelId="{0F3C7FAA-3989-4C19-A938-47C49DAF7865}">
      <dsp:nvSpPr>
        <dsp:cNvPr id="0" name=""/>
        <dsp:cNvSpPr/>
      </dsp:nvSpPr>
      <dsp:spPr>
        <a:xfrm>
          <a:off x="0" y="1283730"/>
          <a:ext cx="9772260" cy="504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D9F3092-36D8-44C0-87B9-6727F341D5C5}">
      <dsp:nvSpPr>
        <dsp:cNvPr id="0" name=""/>
        <dsp:cNvSpPr/>
      </dsp:nvSpPr>
      <dsp:spPr>
        <a:xfrm>
          <a:off x="488613" y="988530"/>
          <a:ext cx="6840582" cy="5904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558" tIns="0" rIns="258558" bIns="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b="0" i="0" kern="1200" dirty="0"/>
            <a:t>Torture</a:t>
          </a:r>
          <a:endParaRPr lang="en-US" sz="2000" kern="1200" dirty="0"/>
        </a:p>
      </dsp:txBody>
      <dsp:txXfrm>
        <a:off x="517434" y="1017351"/>
        <a:ext cx="6782940" cy="532758"/>
      </dsp:txXfrm>
    </dsp:sp>
    <dsp:sp modelId="{B7B7B741-62B7-4280-8055-847685D14DE6}">
      <dsp:nvSpPr>
        <dsp:cNvPr id="0" name=""/>
        <dsp:cNvSpPr/>
      </dsp:nvSpPr>
      <dsp:spPr>
        <a:xfrm>
          <a:off x="0" y="2190930"/>
          <a:ext cx="9772260" cy="504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D3B6DE5-2482-4CB6-8602-F5D8F10ECF17}">
      <dsp:nvSpPr>
        <dsp:cNvPr id="0" name=""/>
        <dsp:cNvSpPr/>
      </dsp:nvSpPr>
      <dsp:spPr>
        <a:xfrm>
          <a:off x="488613" y="1895730"/>
          <a:ext cx="6840582" cy="5904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558" tIns="0" rIns="258558" bIns="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b="0" i="0" kern="1200" dirty="0"/>
            <a:t>Slavery and forced </a:t>
          </a:r>
          <a:r>
            <a:rPr lang="en-US" sz="2000" b="0" i="0" kern="1200" dirty="0" err="1"/>
            <a:t>labour</a:t>
          </a:r>
          <a:endParaRPr lang="en-US" sz="2000" b="0" i="0" kern="1200" dirty="0"/>
        </a:p>
      </dsp:txBody>
      <dsp:txXfrm>
        <a:off x="517434" y="1924551"/>
        <a:ext cx="6782940" cy="532758"/>
      </dsp:txXfrm>
    </dsp:sp>
    <dsp:sp modelId="{685811B9-EE60-46F3-B1BB-C27413489933}">
      <dsp:nvSpPr>
        <dsp:cNvPr id="0" name=""/>
        <dsp:cNvSpPr/>
      </dsp:nvSpPr>
      <dsp:spPr>
        <a:xfrm>
          <a:off x="0" y="3098130"/>
          <a:ext cx="9772260" cy="504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8ACA8B8-31A3-40F5-B38C-BE0346541252}">
      <dsp:nvSpPr>
        <dsp:cNvPr id="0" name=""/>
        <dsp:cNvSpPr/>
      </dsp:nvSpPr>
      <dsp:spPr>
        <a:xfrm>
          <a:off x="488613" y="2802930"/>
          <a:ext cx="6840582" cy="5904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558" tIns="0" rIns="258558" bIns="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b="0" i="0" kern="1200" dirty="0"/>
            <a:t>Punishment without law</a:t>
          </a:r>
        </a:p>
      </dsp:txBody>
      <dsp:txXfrm>
        <a:off x="517434" y="2831751"/>
        <a:ext cx="6782940" cy="532758"/>
      </dsp:txXfrm>
    </dsp:sp>
    <dsp:sp modelId="{F312F22C-830A-405B-8195-2A85A8C455BE}">
      <dsp:nvSpPr>
        <dsp:cNvPr id="0" name=""/>
        <dsp:cNvSpPr/>
      </dsp:nvSpPr>
      <dsp:spPr>
        <a:xfrm>
          <a:off x="0" y="4005330"/>
          <a:ext cx="9772260" cy="504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2D5D3DA-889B-4ACF-8FDC-D654C03A1DE7}">
      <dsp:nvSpPr>
        <dsp:cNvPr id="0" name=""/>
        <dsp:cNvSpPr/>
      </dsp:nvSpPr>
      <dsp:spPr>
        <a:xfrm>
          <a:off x="488613" y="3710130"/>
          <a:ext cx="6840582" cy="5904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558" tIns="0" rIns="258558" bIns="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b="0" i="0" kern="1200" dirty="0"/>
            <a:t>Discrimination</a:t>
          </a:r>
        </a:p>
      </dsp:txBody>
      <dsp:txXfrm>
        <a:off x="517434" y="3738951"/>
        <a:ext cx="6782940" cy="532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E4F91-50D1-4A11-97FE-01D77B9B903D}">
      <dsp:nvSpPr>
        <dsp:cNvPr id="0" name=""/>
        <dsp:cNvSpPr/>
      </dsp:nvSpPr>
      <dsp:spPr>
        <a:xfrm>
          <a:off x="3012" y="1411031"/>
          <a:ext cx="3670039" cy="146801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Implementation  Machinery</a:t>
          </a:r>
        </a:p>
      </dsp:txBody>
      <dsp:txXfrm>
        <a:off x="737020" y="1411031"/>
        <a:ext cx="2202024" cy="1468015"/>
      </dsp:txXfrm>
    </dsp:sp>
    <dsp:sp modelId="{A8F58CB0-C583-485C-81F8-30117019F10B}">
      <dsp:nvSpPr>
        <dsp:cNvPr id="0" name=""/>
        <dsp:cNvSpPr/>
      </dsp:nvSpPr>
      <dsp:spPr>
        <a:xfrm>
          <a:off x="3306048" y="1411031"/>
          <a:ext cx="3670039" cy="146801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European Commission of Human Rights</a:t>
          </a:r>
        </a:p>
      </dsp:txBody>
      <dsp:txXfrm>
        <a:off x="4040056" y="1411031"/>
        <a:ext cx="2202024" cy="1468015"/>
      </dsp:txXfrm>
    </dsp:sp>
    <dsp:sp modelId="{2631F39D-5F55-4347-AA8B-AC10487D4E14}">
      <dsp:nvSpPr>
        <dsp:cNvPr id="0" name=""/>
        <dsp:cNvSpPr/>
      </dsp:nvSpPr>
      <dsp:spPr>
        <a:xfrm>
          <a:off x="6609083" y="1411031"/>
          <a:ext cx="3670039" cy="146801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European Court of Human Rights</a:t>
          </a:r>
        </a:p>
      </dsp:txBody>
      <dsp:txXfrm>
        <a:off x="7343091" y="1411031"/>
        <a:ext cx="2202024" cy="14680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15606-D3F5-4B64-8794-5785DF369942}">
      <dsp:nvSpPr>
        <dsp:cNvPr id="0" name=""/>
        <dsp:cNvSpPr/>
      </dsp:nvSpPr>
      <dsp:spPr>
        <a:xfrm>
          <a:off x="1921767" y="423590"/>
          <a:ext cx="4197726" cy="145781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34AC0D-9DC4-43CE-AE0E-32532F385D11}">
      <dsp:nvSpPr>
        <dsp:cNvPr id="0" name=""/>
        <dsp:cNvSpPr/>
      </dsp:nvSpPr>
      <dsp:spPr>
        <a:xfrm>
          <a:off x="4739076" y="3691721"/>
          <a:ext cx="813512" cy="520648"/>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E573B3-62E5-418A-B55A-321616E2A5D5}">
      <dsp:nvSpPr>
        <dsp:cNvPr id="0" name=""/>
        <dsp:cNvSpPr/>
      </dsp:nvSpPr>
      <dsp:spPr>
        <a:xfrm>
          <a:off x="3193402" y="4108239"/>
          <a:ext cx="3904861" cy="976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u="sng" kern="1200" dirty="0">
              <a:solidFill>
                <a:srgbClr val="FFFF00"/>
              </a:solidFill>
              <a:effectLst>
                <a:outerShdw blurRad="38100" dist="38100" dir="2700000" algn="tl">
                  <a:srgbClr val="000000">
                    <a:alpha val="43137"/>
                  </a:srgbClr>
                </a:outerShdw>
              </a:effectLst>
            </a:rPr>
            <a:t>Discussion topics</a:t>
          </a:r>
        </a:p>
      </dsp:txBody>
      <dsp:txXfrm>
        <a:off x="3193402" y="4108239"/>
        <a:ext cx="3904861" cy="976215"/>
      </dsp:txXfrm>
    </dsp:sp>
    <dsp:sp modelId="{5D5BDE1B-3505-4353-AB7A-489EE546C5C5}">
      <dsp:nvSpPr>
        <dsp:cNvPr id="0" name=""/>
        <dsp:cNvSpPr/>
      </dsp:nvSpPr>
      <dsp:spPr>
        <a:xfrm>
          <a:off x="5631020" y="525293"/>
          <a:ext cx="3782361" cy="16020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mn-lt"/>
            </a:rPr>
            <a:t>Human rights education</a:t>
          </a:r>
        </a:p>
      </dsp:txBody>
      <dsp:txXfrm>
        <a:off x="6184934" y="759913"/>
        <a:ext cx="2674533" cy="1132846"/>
      </dsp:txXfrm>
    </dsp:sp>
    <dsp:sp modelId="{CF3146C0-8E9E-421F-AB96-756BF83AB167}">
      <dsp:nvSpPr>
        <dsp:cNvPr id="0" name=""/>
        <dsp:cNvSpPr/>
      </dsp:nvSpPr>
      <dsp:spPr>
        <a:xfrm>
          <a:off x="2555992" y="524675"/>
          <a:ext cx="3389951" cy="16027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i="0" kern="1200" dirty="0"/>
            <a:t>The ECHR – a “living instrument”</a:t>
          </a:r>
          <a:endParaRPr lang="en-US" sz="2000" b="0" i="0" kern="1200" dirty="0"/>
        </a:p>
      </dsp:txBody>
      <dsp:txXfrm>
        <a:off x="3052439" y="759385"/>
        <a:ext cx="2397057" cy="1133281"/>
      </dsp:txXfrm>
    </dsp:sp>
    <dsp:sp modelId="{51F1339A-577E-44AC-BF2B-B883BE8191B1}">
      <dsp:nvSpPr>
        <dsp:cNvPr id="0" name=""/>
        <dsp:cNvSpPr/>
      </dsp:nvSpPr>
      <dsp:spPr>
        <a:xfrm>
          <a:off x="-3" y="148132"/>
          <a:ext cx="10291672" cy="3180077"/>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B3EAA0-8C24-467F-99D8-A6FC6A6925F5}" type="datetimeFigureOut">
              <a:rPr lang="en-US" smtClean="0"/>
              <a:t>1/20/2021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681004-D992-45D4-9ED8-A085907A6BD9}" type="slidenum">
              <a:rPr lang="en-US" smtClean="0"/>
              <a:t>‹#›</a:t>
            </a:fld>
            <a:endParaRPr lang="en-US"/>
          </a:p>
        </p:txBody>
      </p:sp>
    </p:spTree>
    <p:extLst>
      <p:ext uri="{BB962C8B-B14F-4D97-AF65-F5344CB8AC3E}">
        <p14:creationId xmlns:p14="http://schemas.microsoft.com/office/powerpoint/2010/main" val="3220691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E412B-234D-44AB-BC3A-586DE0BFD9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49A48B-E47D-4019-831B-769CA6F03B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30A77D-03CB-4521-8EE0-F1468CF7DC54}"/>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3D5FC857-5DDC-4B11-9FF9-6D69FB980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FCD74-7282-4D0F-BA62-599DCD4F5A64}"/>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229252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F6BF-7D44-46B5-A636-7FE54032E6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5F2D39-161F-4F8B-84E4-D3D547D9EF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E44EAF-A8FA-405B-AC63-BD47FB8957B1}"/>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8AA49DFD-EED2-43F5-9EAE-63C9DD93F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5A8E2-E3AC-4994-9759-E04A15EE9331}"/>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29259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D7B977-09F3-46D6-BEB0-A13765A0F6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9CF096-CCFC-4291-8E04-D3871FCF5A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1F55B4-6987-4D83-BA84-F4B4344BD55F}"/>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1AC1D076-5C41-4D92-8DC5-9D8FE1DB0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7B7A9-6D21-4A2B-BF6F-4D027283E0B4}"/>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03708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132CB-449E-40E5-BED8-0AAD08F578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2B2898-0A97-442B-BE3F-10723C3CA7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7D4AF3-160C-48C6-A2D5-181D367558DD}"/>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FA77D9C7-DB81-4C76-BA1F-F92A6A59A6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B2F74-2BEA-4BDD-A79D-F5C369D112E2}"/>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477611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D9439-41CB-4CD2-B408-CE0D3B5B2D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48844A-D169-43C1-AF14-7003FDC946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D074F1-B8C0-4688-A691-AB2CA55A976F}"/>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FB1EB759-C923-4396-9C0B-91E536568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B02D98-7AD8-44E9-B730-9B358705B3A3}"/>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707889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6F1E-8A2D-494B-A8E0-C4EC4C54D2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2DF35-023D-4C0D-9D05-A0049A5745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CC93A7-3FBF-42EE-929C-6F5A772993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75E0D0-6E64-4BC6-BB87-67A6B3498C13}"/>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6" name="Footer Placeholder 5">
            <a:extLst>
              <a:ext uri="{FF2B5EF4-FFF2-40B4-BE49-F238E27FC236}">
                <a16:creationId xmlns:a16="http://schemas.microsoft.com/office/drawing/2014/main" id="{36C09F00-DA9E-45F3-971B-BCA9AB3C7D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CC56E-360B-4340-BD06-30AA1853D660}"/>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62261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9FE2C-36AC-4008-8D97-7060B7DB81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0AD642-FF21-4724-9F0F-4CDC095711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4D8220-70BA-43ED-886E-22A18E2952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AF2F6D-75A1-49CD-B6CD-B21D997F26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46F085-4740-429F-B40D-752E02891E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4EE198-5C6D-4CE8-AF8F-E9D3C3ED1D99}"/>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8" name="Footer Placeholder 7">
            <a:extLst>
              <a:ext uri="{FF2B5EF4-FFF2-40B4-BE49-F238E27FC236}">
                <a16:creationId xmlns:a16="http://schemas.microsoft.com/office/drawing/2014/main" id="{C49CF09E-81AB-434F-8720-23C8558538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AA6792-5794-4DBA-830D-1515F6ABFBBD}"/>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58954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2C541-B4AF-46B6-8BA2-BEBF246F37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8D5CA8-4A32-4B59-B403-FD388312EE09}"/>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4" name="Footer Placeholder 3">
            <a:extLst>
              <a:ext uri="{FF2B5EF4-FFF2-40B4-BE49-F238E27FC236}">
                <a16:creationId xmlns:a16="http://schemas.microsoft.com/office/drawing/2014/main" id="{ABC18718-D41E-4775-BE75-9EAA79E2D2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FC42A6-3409-49B9-88D9-ED2BF7742F1B}"/>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81165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7BB2B8-66C6-4555-AA38-45D780D7D8FC}"/>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3" name="Footer Placeholder 2">
            <a:extLst>
              <a:ext uri="{FF2B5EF4-FFF2-40B4-BE49-F238E27FC236}">
                <a16:creationId xmlns:a16="http://schemas.microsoft.com/office/drawing/2014/main" id="{E8A18FF8-0CC0-407A-B742-8755E24CEB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8A39BF-EF37-4758-925E-714E2086CC97}"/>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72558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A0428-4E78-41DE-A489-4CE5B56004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66725E-4D76-4975-9E2D-CEBA52119F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E4360D-3AEB-48B3-BA2B-A4990AAC1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B0551-5FDE-4A8A-AE85-40E0FCF56ACC}"/>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6" name="Footer Placeholder 5">
            <a:extLst>
              <a:ext uri="{FF2B5EF4-FFF2-40B4-BE49-F238E27FC236}">
                <a16:creationId xmlns:a16="http://schemas.microsoft.com/office/drawing/2014/main" id="{3D282F0B-B922-48DA-B09F-10B4BE0BD2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450AA2-D055-4D83-85D3-16F289EC4BBA}"/>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28165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BB0C7-F173-49FD-AD0F-ED7385154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0737C0-D682-4FB0-999F-ACE37B3AF9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487B0E-CEDF-4CF0-A253-143EA8E2C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9750C2-A732-4FB8-84B3-AFFD95A4D0DC}"/>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6" name="Footer Placeholder 5">
            <a:extLst>
              <a:ext uri="{FF2B5EF4-FFF2-40B4-BE49-F238E27FC236}">
                <a16:creationId xmlns:a16="http://schemas.microsoft.com/office/drawing/2014/main" id="{2011DAEE-5729-40DB-A534-1D3E0A35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2B8EE-B93C-459D-B4E9-6209887602CF}"/>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62424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F27E21-1014-4418-B762-C2BE051439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B52A57-8D93-429A-BF53-C080333F82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C99A3C-BC1F-47AD-85E6-59CA215FE0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65B8A906-999E-433B-BA86-F2A92234D5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772708-B44F-4E06-99D3-1326F76E04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49DEE-AFB0-46BA-AE44-F91B1575D2F2}" type="slidenum">
              <a:rPr lang="en-US" smtClean="0"/>
              <a:t>‹#›</a:t>
            </a:fld>
            <a:endParaRPr lang="en-US"/>
          </a:p>
        </p:txBody>
      </p:sp>
    </p:spTree>
    <p:extLst>
      <p:ext uri="{BB962C8B-B14F-4D97-AF65-F5344CB8AC3E}">
        <p14:creationId xmlns:p14="http://schemas.microsoft.com/office/powerpoint/2010/main" val="2721804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www.europewatchdog.info/wp-content/uploads/2014/02/EMRK.jpg" TargetMode="External"/><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1524000" y="3429000"/>
            <a:ext cx="9144000" cy="1828799"/>
          </a:xfrm>
        </p:spPr>
        <p:txBody>
          <a:bodyPr>
            <a:noAutofit/>
          </a:bodyPr>
          <a:lstStyle/>
          <a:p>
            <a:r>
              <a:rPr lang="en-US" sz="6600" i="1" dirty="0">
                <a:solidFill>
                  <a:srgbClr val="FFFF00"/>
                </a:solidFill>
                <a:effectLst>
                  <a:outerShdw blurRad="38100" dist="38100" dir="2700000" algn="tl">
                    <a:srgbClr val="000000">
                      <a:alpha val="43137"/>
                    </a:srgbClr>
                  </a:outerShdw>
                </a:effectLst>
              </a:rPr>
              <a:t>Human Rights Protection in the European Union</a:t>
            </a:r>
          </a:p>
        </p:txBody>
      </p:sp>
      <p:pic>
        <p:nvPicPr>
          <p:cNvPr id="6" name="Picture 5">
            <a:extLst>
              <a:ext uri="{FF2B5EF4-FFF2-40B4-BE49-F238E27FC236}">
                <a16:creationId xmlns:a16="http://schemas.microsoft.com/office/drawing/2014/main" id="{9B2BDEFE-A01F-4C9A-84AA-0CF77677E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375" y="1544377"/>
            <a:ext cx="3389804" cy="1906764"/>
          </a:xfrm>
          <a:prstGeom prst="rect">
            <a:avLst/>
          </a:prstGeom>
        </p:spPr>
      </p:pic>
    </p:spTree>
    <p:extLst>
      <p:ext uri="{BB962C8B-B14F-4D97-AF65-F5344CB8AC3E}">
        <p14:creationId xmlns:p14="http://schemas.microsoft.com/office/powerpoint/2010/main" val="1462887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Diagram 1">
            <a:extLst>
              <a:ext uri="{FF2B5EF4-FFF2-40B4-BE49-F238E27FC236}">
                <a16:creationId xmlns:a16="http://schemas.microsoft.com/office/drawing/2014/main" id="{C705FE5E-E6D2-4F55-8B01-4A8EEE36926D}"/>
              </a:ext>
            </a:extLst>
          </p:cNvPr>
          <p:cNvGraphicFramePr/>
          <p:nvPr>
            <p:extLst>
              <p:ext uri="{D42A27DB-BD31-4B8C-83A1-F6EECF244321}">
                <p14:modId xmlns:p14="http://schemas.microsoft.com/office/powerpoint/2010/main" val="4049671819"/>
              </p:ext>
            </p:extLst>
          </p:nvPr>
        </p:nvGraphicFramePr>
        <p:xfrm>
          <a:off x="924128" y="1848255"/>
          <a:ext cx="10282136" cy="4290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3135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466531" y="3965510"/>
            <a:ext cx="11131419" cy="2444620"/>
          </a:xfrm>
        </p:spPr>
        <p:txBody>
          <a:bodyPr>
            <a:normAutofit/>
          </a:bodyPr>
          <a:lstStyle/>
          <a:p>
            <a:pPr marL="457200" indent="-457200" algn="just">
              <a:lnSpc>
                <a:spcPct val="150000"/>
              </a:lnSpc>
              <a:buAutoNum type="arabicPeriod"/>
            </a:pPr>
            <a:endParaRPr lang="sr-Latn-RS" dirty="0"/>
          </a:p>
          <a:p>
            <a:pPr marL="457200" indent="-457200" algn="just">
              <a:lnSpc>
                <a:spcPct val="150000"/>
              </a:lnSpc>
              <a:buAutoNum type="arabicPeriod"/>
            </a:pPr>
            <a:endParaRPr lang="en-US" dirty="0"/>
          </a:p>
        </p:txBody>
      </p:sp>
      <p:graphicFrame>
        <p:nvGraphicFramePr>
          <p:cNvPr id="6" name="Diagram 5">
            <a:extLst>
              <a:ext uri="{FF2B5EF4-FFF2-40B4-BE49-F238E27FC236}">
                <a16:creationId xmlns:a16="http://schemas.microsoft.com/office/drawing/2014/main" id="{DCB5FB24-6C44-422D-92D4-057417F6A08D}"/>
              </a:ext>
            </a:extLst>
          </p:cNvPr>
          <p:cNvGraphicFramePr/>
          <p:nvPr>
            <p:extLst>
              <p:ext uri="{D42A27DB-BD31-4B8C-83A1-F6EECF244321}">
                <p14:modId xmlns:p14="http://schemas.microsoft.com/office/powerpoint/2010/main" val="1827323532"/>
              </p:ext>
            </p:extLst>
          </p:nvPr>
        </p:nvGraphicFramePr>
        <p:xfrm>
          <a:off x="401216" y="1390261"/>
          <a:ext cx="10291666" cy="5206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913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for your attention - Buy this stock illustration and explore  similar illustrations at Adobe Stock | Adobe Stock">
            <a:extLst>
              <a:ext uri="{FF2B5EF4-FFF2-40B4-BE49-F238E27FC236}">
                <a16:creationId xmlns:a16="http://schemas.microsoft.com/office/drawing/2014/main" id="{CCFE283A-59FD-4590-AA7A-BF5F9DA97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664" y="2216409"/>
            <a:ext cx="47625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8" name="Picture 4" descr="Thank you for your attention - Buy this stock illustration and explore  similar illustrations at Adobe Stock | Adobe Stock">
            <a:extLst>
              <a:ext uri="{FF2B5EF4-FFF2-40B4-BE49-F238E27FC236}">
                <a16:creationId xmlns:a16="http://schemas.microsoft.com/office/drawing/2014/main" id="{36348F82-D432-4FE8-922D-E778E221E0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84" b="9313"/>
          <a:stretch/>
        </p:blipFill>
        <p:spPr bwMode="auto">
          <a:xfrm>
            <a:off x="6807264" y="2315182"/>
            <a:ext cx="4762500" cy="2529191"/>
          </a:xfrm>
          <a:prstGeom prst="rect">
            <a:avLst/>
          </a:prstGeom>
          <a:gradFill>
            <a:gsLst>
              <a:gs pos="2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534943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648FDBC-6DC5-4538-95CD-62D4CE5DCA3D}"/>
              </a:ext>
            </a:extLst>
          </p:cNvPr>
          <p:cNvSpPr>
            <a:spLocks noGrp="1"/>
          </p:cNvSpPr>
          <p:nvPr>
            <p:ph type="ctrTitle"/>
          </p:nvPr>
        </p:nvSpPr>
        <p:spPr>
          <a:xfrm>
            <a:off x="1524000" y="1390261"/>
            <a:ext cx="9144000" cy="2313992"/>
          </a:xfrm>
        </p:spPr>
        <p:txBody>
          <a:bodyPr>
            <a:normAutofit fontScale="90000"/>
          </a:bodyPr>
          <a:lstStyle/>
          <a:p>
            <a:br>
              <a:rPr lang="en-US" dirty="0"/>
            </a:br>
            <a:br>
              <a:rPr lang="en-US" dirty="0"/>
            </a:br>
            <a:r>
              <a:rPr lang="en-US" dirty="0"/>
              <a:t>European Convention on Human Rights and Fundamental Freedoms</a:t>
            </a:r>
          </a:p>
        </p:txBody>
      </p:sp>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4739950" y="4544007"/>
            <a:ext cx="6690049" cy="1511559"/>
          </a:xfrm>
        </p:spPr>
        <p:txBody>
          <a:bodyPr>
            <a:normAutofit/>
          </a:bodyPr>
          <a:lstStyle/>
          <a:p>
            <a:pPr algn="r"/>
            <a:r>
              <a:rPr lang="sr-Latn-RS" dirty="0"/>
              <a:t>Doc. dr Marijana Mladenov</a:t>
            </a:r>
          </a:p>
          <a:p>
            <a:pPr algn="r"/>
            <a:r>
              <a:rPr lang="sr-Latn-RS" dirty="0"/>
              <a:t>E-mail: alavuk</a:t>
            </a:r>
            <a:r>
              <a:rPr lang="en-US" dirty="0"/>
              <a:t>@pravni-fakultet.info</a:t>
            </a:r>
            <a:endParaRPr lang="sr-Latn-RS" dirty="0"/>
          </a:p>
        </p:txBody>
      </p:sp>
    </p:spTree>
    <p:extLst>
      <p:ext uri="{BB962C8B-B14F-4D97-AF65-F5344CB8AC3E}">
        <p14:creationId xmlns:p14="http://schemas.microsoft.com/office/powerpoint/2010/main" val="182028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475861" y="1800808"/>
            <a:ext cx="11122089" cy="4609322"/>
          </a:xfrm>
        </p:spPr>
        <p:txBody>
          <a:bodyPr/>
          <a:lstStyle/>
          <a:p>
            <a:pPr algn="just">
              <a:lnSpc>
                <a:spcPct val="150000"/>
              </a:lnSpc>
            </a:pPr>
            <a:r>
              <a:rPr lang="en-US" dirty="0"/>
              <a:t>“</a:t>
            </a:r>
            <a:r>
              <a:rPr lang="en-US" i="1" dirty="0"/>
              <a:t>Being resolved, as the governments of European countries which are like-minded and have a common heritage of political traditions, ideals, freedom and the rule of law, to take the first steps for the collective enforcement of certain of the rights stated in the Universal Declaration</a:t>
            </a:r>
            <a:r>
              <a:rPr lang="en-US" dirty="0"/>
              <a:t>…”</a:t>
            </a:r>
          </a:p>
          <a:p>
            <a:pPr algn="r">
              <a:lnSpc>
                <a:spcPct val="150000"/>
              </a:lnSpc>
            </a:pPr>
            <a:r>
              <a:rPr lang="en-US" dirty="0"/>
              <a:t>Preamble to the European Convention on Human Rights</a:t>
            </a:r>
          </a:p>
        </p:txBody>
      </p:sp>
    </p:spTree>
    <p:extLst>
      <p:ext uri="{BB962C8B-B14F-4D97-AF65-F5344CB8AC3E}">
        <p14:creationId xmlns:p14="http://schemas.microsoft.com/office/powerpoint/2010/main" val="2800303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345233" y="1362269"/>
            <a:ext cx="11402007" cy="4711959"/>
          </a:xfrm>
        </p:spPr>
        <p:txBody>
          <a:bodyPr>
            <a:normAutofit/>
          </a:bodyPr>
          <a:lstStyle/>
          <a:p>
            <a:pPr algn="l"/>
            <a:endParaRPr lang="en-US" b="0" i="0" dirty="0">
              <a:solidFill>
                <a:srgbClr val="555555"/>
              </a:solidFill>
              <a:effectLst/>
              <a:latin typeface="Open Sans"/>
            </a:endParaRPr>
          </a:p>
          <a:p>
            <a:pPr algn="l"/>
            <a:endParaRPr lang="en-US" dirty="0">
              <a:solidFill>
                <a:srgbClr val="555555"/>
              </a:solidFill>
              <a:latin typeface="Open Sans"/>
            </a:endParaRPr>
          </a:p>
          <a:p>
            <a:pPr algn="l"/>
            <a:endParaRPr lang="en-US" b="0" i="0" dirty="0">
              <a:solidFill>
                <a:srgbClr val="555555"/>
              </a:solidFill>
              <a:effectLst/>
              <a:latin typeface="Open Sans"/>
            </a:endParaRPr>
          </a:p>
          <a:p>
            <a:pPr algn="l"/>
            <a:endParaRPr lang="en-US" dirty="0">
              <a:solidFill>
                <a:srgbClr val="555555"/>
              </a:solidFill>
              <a:latin typeface="Open Sans"/>
            </a:endParaRPr>
          </a:p>
          <a:p>
            <a:pPr algn="l"/>
            <a:endParaRPr lang="en-US" b="0" i="0" dirty="0">
              <a:solidFill>
                <a:srgbClr val="555555"/>
              </a:solidFill>
              <a:effectLst/>
              <a:latin typeface="Open Sans"/>
            </a:endParaRPr>
          </a:p>
          <a:p>
            <a:pPr algn="l"/>
            <a:endParaRPr lang="en-US" dirty="0">
              <a:solidFill>
                <a:srgbClr val="555555"/>
              </a:solidFill>
              <a:latin typeface="Open Sans"/>
            </a:endParaRPr>
          </a:p>
          <a:p>
            <a:pPr marL="342900" indent="-342900" algn="just">
              <a:lnSpc>
                <a:spcPct val="150000"/>
              </a:lnSpc>
              <a:buFont typeface="Arial" panose="020B0604020202020204" pitchFamily="34" charset="0"/>
              <a:buChar char="•"/>
            </a:pPr>
            <a:endParaRPr lang="en-US" dirty="0"/>
          </a:p>
        </p:txBody>
      </p:sp>
      <p:graphicFrame>
        <p:nvGraphicFramePr>
          <p:cNvPr id="2" name="Diagram 1">
            <a:extLst>
              <a:ext uri="{FF2B5EF4-FFF2-40B4-BE49-F238E27FC236}">
                <a16:creationId xmlns:a16="http://schemas.microsoft.com/office/drawing/2014/main" id="{87D82275-BDF6-4F28-9E38-AFB374D12F9F}"/>
              </a:ext>
            </a:extLst>
          </p:cNvPr>
          <p:cNvGraphicFramePr/>
          <p:nvPr>
            <p:extLst>
              <p:ext uri="{D42A27DB-BD31-4B8C-83A1-F6EECF244321}">
                <p14:modId xmlns:p14="http://schemas.microsoft.com/office/powerpoint/2010/main" val="652095212"/>
              </p:ext>
            </p:extLst>
          </p:nvPr>
        </p:nvGraphicFramePr>
        <p:xfrm>
          <a:off x="1651518" y="1763486"/>
          <a:ext cx="8696131" cy="4374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5117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475861" y="1408921"/>
            <a:ext cx="11122089" cy="5001209"/>
          </a:xfrm>
        </p:spPr>
        <p:txBody>
          <a:bodyPr/>
          <a:lstStyle/>
          <a:p>
            <a:pPr marL="342900" indent="-342900" algn="just">
              <a:lnSpc>
                <a:spcPct val="150000"/>
              </a:lnSpc>
              <a:buFont typeface="Wingdings" panose="05000000000000000000" pitchFamily="2" charset="2"/>
              <a:buChar char="Ø"/>
            </a:pPr>
            <a:r>
              <a:rPr lang="en-US" dirty="0"/>
              <a:t>Member states are expected to ensure actual enjoyment of the rights guaranteed in the Convention.</a:t>
            </a:r>
          </a:p>
          <a:p>
            <a:pPr marL="342900" indent="-342900" algn="just">
              <a:lnSpc>
                <a:spcPct val="150000"/>
              </a:lnSpc>
              <a:buFont typeface="Wingdings" panose="05000000000000000000" pitchFamily="2" charset="2"/>
              <a:buChar char="Ø"/>
            </a:pPr>
            <a:r>
              <a:rPr lang="en-US" dirty="0"/>
              <a:t>Objectives:</a:t>
            </a:r>
          </a:p>
          <a:p>
            <a:pPr marL="342900" indent="-342900" algn="just">
              <a:lnSpc>
                <a:spcPct val="150000"/>
              </a:lnSpc>
              <a:buFont typeface="Wingdings" panose="05000000000000000000" pitchFamily="2" charset="2"/>
              <a:buChar char="§"/>
            </a:pPr>
            <a:r>
              <a:rPr lang="en-US" dirty="0"/>
              <a:t>The ECHR was set up in order to prevent atrocities like the ones committed during the Second World War. </a:t>
            </a:r>
          </a:p>
          <a:p>
            <a:pPr marL="342900" indent="-342900" algn="just">
              <a:lnSpc>
                <a:spcPct val="150000"/>
              </a:lnSpc>
              <a:buFont typeface="Wingdings" panose="05000000000000000000" pitchFamily="2" charset="2"/>
              <a:buChar char="§"/>
            </a:pPr>
            <a:r>
              <a:rPr lang="en-US" dirty="0"/>
              <a:t>It was meant to achieve a greater unity between the Member states, promote the development of democracy in Europe, and thereby bring lasting peace to the continent.</a:t>
            </a:r>
          </a:p>
          <a:p>
            <a:pPr marL="342900" indent="-342900" algn="just">
              <a:lnSpc>
                <a:spcPct val="150000"/>
              </a:lnSpc>
              <a:buFont typeface="Wingdings" panose="05000000000000000000" pitchFamily="2" charset="2"/>
              <a:buChar char="Ø"/>
            </a:pPr>
            <a:endParaRPr lang="en-US" dirty="0"/>
          </a:p>
        </p:txBody>
      </p:sp>
    </p:spTree>
    <p:extLst>
      <p:ext uri="{BB962C8B-B14F-4D97-AF65-F5344CB8AC3E}">
        <p14:creationId xmlns:p14="http://schemas.microsoft.com/office/powerpoint/2010/main" val="80952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12" name="Diagram 11">
            <a:extLst>
              <a:ext uri="{FF2B5EF4-FFF2-40B4-BE49-F238E27FC236}">
                <a16:creationId xmlns:a16="http://schemas.microsoft.com/office/drawing/2014/main" id="{4A23B405-B44C-4AD7-884A-B35BC75C303F}"/>
              </a:ext>
            </a:extLst>
          </p:cNvPr>
          <p:cNvGraphicFramePr/>
          <p:nvPr>
            <p:extLst>
              <p:ext uri="{D42A27DB-BD31-4B8C-83A1-F6EECF244321}">
                <p14:modId xmlns:p14="http://schemas.microsoft.com/office/powerpoint/2010/main" val="3385123436"/>
              </p:ext>
            </p:extLst>
          </p:nvPr>
        </p:nvGraphicFramePr>
        <p:xfrm>
          <a:off x="-102637" y="1772816"/>
          <a:ext cx="11818776" cy="4370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922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475861" y="1408921"/>
            <a:ext cx="11122089" cy="5001209"/>
          </a:xfrm>
        </p:spPr>
        <p:txBody>
          <a:bodyPr>
            <a:normAutofit/>
          </a:bodyPr>
          <a:lstStyle/>
          <a:p>
            <a:pPr algn="l"/>
            <a:endParaRPr lang="en-US" b="1" dirty="0">
              <a:solidFill>
                <a:srgbClr val="555555"/>
              </a:solidFill>
              <a:latin typeface="Open Sans"/>
            </a:endParaRPr>
          </a:p>
          <a:p>
            <a:pPr algn="l"/>
            <a:endParaRPr lang="en-US" b="0" i="0" dirty="0">
              <a:solidFill>
                <a:srgbClr val="555555"/>
              </a:solidFill>
              <a:effectLst/>
              <a:latin typeface="Open Sans"/>
            </a:endParaRPr>
          </a:p>
          <a:p>
            <a:br>
              <a:rPr lang="en-US" b="0" i="0" u="none" strike="noStrike" dirty="0">
                <a:solidFill>
                  <a:srgbClr val="194190"/>
                </a:solidFill>
                <a:effectLst/>
                <a:latin typeface="Open Sans"/>
                <a:hlinkClick r:id="rId3"/>
              </a:rPr>
            </a:br>
            <a:endParaRPr lang="en-US" dirty="0"/>
          </a:p>
        </p:txBody>
      </p:sp>
      <p:graphicFrame>
        <p:nvGraphicFramePr>
          <p:cNvPr id="2" name="Diagram 1">
            <a:extLst>
              <a:ext uri="{FF2B5EF4-FFF2-40B4-BE49-F238E27FC236}">
                <a16:creationId xmlns:a16="http://schemas.microsoft.com/office/drawing/2014/main" id="{CAB1AE55-A7A5-425F-B03E-AFE085F2A431}"/>
              </a:ext>
            </a:extLst>
          </p:cNvPr>
          <p:cNvGraphicFramePr/>
          <p:nvPr>
            <p:extLst>
              <p:ext uri="{D42A27DB-BD31-4B8C-83A1-F6EECF244321}">
                <p14:modId xmlns:p14="http://schemas.microsoft.com/office/powerpoint/2010/main" val="3728805878"/>
              </p:ext>
            </p:extLst>
          </p:nvPr>
        </p:nvGraphicFramePr>
        <p:xfrm>
          <a:off x="111968" y="1287624"/>
          <a:ext cx="11961844" cy="51225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2" name="TextBox 41">
            <a:extLst>
              <a:ext uri="{FF2B5EF4-FFF2-40B4-BE49-F238E27FC236}">
                <a16:creationId xmlns:a16="http://schemas.microsoft.com/office/drawing/2014/main" id="{5B331A6D-E98E-4A2D-95D5-5C342DCDAA90}"/>
              </a:ext>
            </a:extLst>
          </p:cNvPr>
          <p:cNvSpPr txBox="1"/>
          <p:nvPr/>
        </p:nvSpPr>
        <p:spPr>
          <a:xfrm>
            <a:off x="9759819" y="1863718"/>
            <a:ext cx="399335" cy="3970318"/>
          </a:xfrm>
          <a:prstGeom prst="rect">
            <a:avLst/>
          </a:prstGeom>
          <a:noFill/>
        </p:spPr>
        <p:txBody>
          <a:bodyPr wrap="square" rtlCol="0">
            <a:spAutoFit/>
          </a:bodyPr>
          <a:lstStyle/>
          <a:p>
            <a:r>
              <a:rPr lang="en-US" sz="2800" b="1" dirty="0">
                <a:solidFill>
                  <a:schemeClr val="accent1"/>
                </a:solidFill>
                <a:effectLst>
                  <a:outerShdw blurRad="38100" dist="38100" dir="2700000" algn="tl">
                    <a:srgbClr val="000000">
                      <a:alpha val="43137"/>
                    </a:srgbClr>
                  </a:outerShdw>
                </a:effectLst>
              </a:rPr>
              <a:t>S</a:t>
            </a:r>
          </a:p>
          <a:p>
            <a:r>
              <a:rPr lang="en-US" sz="2800" b="1" dirty="0">
                <a:solidFill>
                  <a:schemeClr val="accent1"/>
                </a:solidFill>
                <a:effectLst>
                  <a:outerShdw blurRad="38100" dist="38100" dir="2700000" algn="tl">
                    <a:srgbClr val="000000">
                      <a:alpha val="43137"/>
                    </a:srgbClr>
                  </a:outerShdw>
                </a:effectLst>
              </a:rPr>
              <a:t>T</a:t>
            </a:r>
          </a:p>
          <a:p>
            <a:r>
              <a:rPr lang="en-US" sz="2800" b="1" dirty="0">
                <a:solidFill>
                  <a:schemeClr val="accent1"/>
                </a:solidFill>
                <a:effectLst>
                  <a:outerShdw blurRad="38100" dist="38100" dir="2700000" algn="tl">
                    <a:srgbClr val="000000">
                      <a:alpha val="43137"/>
                    </a:srgbClr>
                  </a:outerShdw>
                </a:effectLst>
              </a:rPr>
              <a:t>R</a:t>
            </a:r>
          </a:p>
          <a:p>
            <a:r>
              <a:rPr lang="en-US" sz="2800" b="1" dirty="0">
                <a:solidFill>
                  <a:schemeClr val="accent1"/>
                </a:solidFill>
                <a:effectLst>
                  <a:outerShdw blurRad="38100" dist="38100" dir="2700000" algn="tl">
                    <a:srgbClr val="000000">
                      <a:alpha val="43137"/>
                    </a:srgbClr>
                  </a:outerShdw>
                </a:effectLst>
              </a:rPr>
              <a:t>U</a:t>
            </a:r>
          </a:p>
          <a:p>
            <a:r>
              <a:rPr lang="en-US" sz="2800" b="1" dirty="0">
                <a:solidFill>
                  <a:schemeClr val="accent1"/>
                </a:solidFill>
                <a:effectLst>
                  <a:outerShdw blurRad="38100" dist="38100" dir="2700000" algn="tl">
                    <a:srgbClr val="000000">
                      <a:alpha val="43137"/>
                    </a:srgbClr>
                  </a:outerShdw>
                </a:effectLst>
              </a:rPr>
              <a:t>C</a:t>
            </a:r>
          </a:p>
          <a:p>
            <a:r>
              <a:rPr lang="en-US" sz="2800" b="1" dirty="0">
                <a:solidFill>
                  <a:schemeClr val="accent1"/>
                </a:solidFill>
                <a:effectLst>
                  <a:outerShdw blurRad="38100" dist="38100" dir="2700000" algn="tl">
                    <a:srgbClr val="000000">
                      <a:alpha val="43137"/>
                    </a:srgbClr>
                  </a:outerShdw>
                </a:effectLst>
              </a:rPr>
              <a:t>T</a:t>
            </a:r>
          </a:p>
          <a:p>
            <a:r>
              <a:rPr lang="en-US" sz="2800" b="1" dirty="0">
                <a:solidFill>
                  <a:schemeClr val="accent1"/>
                </a:solidFill>
                <a:effectLst>
                  <a:outerShdw blurRad="38100" dist="38100" dir="2700000" algn="tl">
                    <a:srgbClr val="000000">
                      <a:alpha val="43137"/>
                    </a:srgbClr>
                  </a:outerShdw>
                </a:effectLst>
              </a:rPr>
              <a:t>U</a:t>
            </a:r>
          </a:p>
          <a:p>
            <a:r>
              <a:rPr lang="en-US" sz="2800" b="1" dirty="0">
                <a:solidFill>
                  <a:schemeClr val="accent1"/>
                </a:solidFill>
                <a:effectLst>
                  <a:outerShdw blurRad="38100" dist="38100" dir="2700000" algn="tl">
                    <a:srgbClr val="000000">
                      <a:alpha val="43137"/>
                    </a:srgbClr>
                  </a:outerShdw>
                </a:effectLst>
              </a:rPr>
              <a:t>R</a:t>
            </a:r>
          </a:p>
          <a:p>
            <a:r>
              <a:rPr lang="en-US" sz="2800" b="1" dirty="0">
                <a:solidFill>
                  <a:schemeClr val="accent1"/>
                </a:solidFill>
                <a:effectLst>
                  <a:outerShdw blurRad="38100" dist="38100" dir="2700000" algn="tl">
                    <a:srgbClr val="000000">
                      <a:alpha val="43137"/>
                    </a:srgbClr>
                  </a:outerShdw>
                </a:effectLst>
              </a:rPr>
              <a:t>E</a:t>
            </a:r>
          </a:p>
        </p:txBody>
      </p:sp>
    </p:spTree>
    <p:extLst>
      <p:ext uri="{BB962C8B-B14F-4D97-AF65-F5344CB8AC3E}">
        <p14:creationId xmlns:p14="http://schemas.microsoft.com/office/powerpoint/2010/main" val="3180509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475861" y="1408921"/>
            <a:ext cx="11122089" cy="5001209"/>
          </a:xfrm>
        </p:spPr>
        <p:txBody>
          <a:bodyPr>
            <a:normAutofit/>
          </a:bodyPr>
          <a:lstStyle/>
          <a:p>
            <a:pPr algn="just">
              <a:lnSpc>
                <a:spcPct val="150000"/>
              </a:lnSpc>
            </a:pPr>
            <a:endParaRPr lang="sr-Latn-RS" dirty="0"/>
          </a:p>
          <a:p>
            <a:pPr algn="just">
              <a:lnSpc>
                <a:spcPct val="150000"/>
              </a:lnSpc>
            </a:pPr>
            <a:endParaRPr lang="sr-Latn-RS" dirty="0"/>
          </a:p>
          <a:p>
            <a:pPr algn="just">
              <a:lnSpc>
                <a:spcPct val="150000"/>
              </a:lnSpc>
            </a:pPr>
            <a:endParaRPr lang="en-US" dirty="0"/>
          </a:p>
        </p:txBody>
      </p:sp>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2" y="74645"/>
            <a:ext cx="12367826" cy="6956903"/>
          </a:xfrm>
          <a:prstGeom prst="rect">
            <a:avLst/>
          </a:prstGeom>
          <a:solidFill>
            <a:schemeClr val="accent4">
              <a:lumMod val="60000"/>
              <a:lumOff val="40000"/>
            </a:schemeClr>
          </a:solidFill>
          <a:ln w="76200">
            <a:solidFill>
              <a:schemeClr val="accent1"/>
            </a:solidFill>
          </a:ln>
        </p:spPr>
      </p:pic>
      <p:sp>
        <p:nvSpPr>
          <p:cNvPr id="2" name="TextBox 1">
            <a:extLst>
              <a:ext uri="{FF2B5EF4-FFF2-40B4-BE49-F238E27FC236}">
                <a16:creationId xmlns:a16="http://schemas.microsoft.com/office/drawing/2014/main" id="{CC6F603A-80D0-459C-A441-2ACF90599E84}"/>
              </a:ext>
            </a:extLst>
          </p:cNvPr>
          <p:cNvSpPr txBox="1"/>
          <p:nvPr/>
        </p:nvSpPr>
        <p:spPr>
          <a:xfrm rot="-600000">
            <a:off x="7552573" y="2973003"/>
            <a:ext cx="3102293" cy="923330"/>
          </a:xfrm>
          <a:prstGeom prst="rect">
            <a:avLst/>
          </a:prstGeom>
          <a:noFill/>
        </p:spPr>
        <p:txBody>
          <a:bodyPr wrap="square" rtlCol="0">
            <a:spAutoFit/>
          </a:bodyPr>
          <a:lstStyle/>
          <a:p>
            <a:pPr algn="ctr"/>
            <a:r>
              <a:rPr lang="sr-Latn-RS" sz="5400" dirty="0">
                <a:solidFill>
                  <a:schemeClr val="accent1"/>
                </a:solidFill>
              </a:rPr>
              <a:t> </a:t>
            </a:r>
            <a:endParaRPr lang="en-US" sz="5400" dirty="0">
              <a:solidFill>
                <a:schemeClr val="accent1"/>
              </a:solidFill>
              <a:latin typeface="Algerian" panose="04020705040A02060702" pitchFamily="82" charset="0"/>
            </a:endParaRPr>
          </a:p>
        </p:txBody>
      </p:sp>
      <p:sp>
        <p:nvSpPr>
          <p:cNvPr id="7" name="TextBox 6">
            <a:extLst>
              <a:ext uri="{FF2B5EF4-FFF2-40B4-BE49-F238E27FC236}">
                <a16:creationId xmlns:a16="http://schemas.microsoft.com/office/drawing/2014/main" id="{4B374959-485E-4AA3-ACF3-B324B767E620}"/>
              </a:ext>
            </a:extLst>
          </p:cNvPr>
          <p:cNvSpPr txBox="1"/>
          <p:nvPr/>
        </p:nvSpPr>
        <p:spPr>
          <a:xfrm>
            <a:off x="2565918" y="1492898"/>
            <a:ext cx="8014995" cy="1077218"/>
          </a:xfrm>
          <a:prstGeom prst="rect">
            <a:avLst/>
          </a:prstGeom>
          <a:noFill/>
        </p:spPr>
        <p:txBody>
          <a:bodyPr wrap="square">
            <a:spAutoFit/>
          </a:bodyPr>
          <a:lstStyle/>
          <a:p>
            <a:pPr algn="l"/>
            <a:r>
              <a:rPr lang="en-US" sz="2800" b="1" i="0" dirty="0">
                <a:solidFill>
                  <a:srgbClr val="555555"/>
                </a:solidFill>
                <a:effectLst/>
                <a:latin typeface="Open Sans"/>
              </a:rPr>
              <a:t>Catalogue of Human Rights and Freedoms</a:t>
            </a:r>
            <a:endParaRPr lang="en-US" sz="2800" b="0" i="0" dirty="0">
              <a:solidFill>
                <a:srgbClr val="555555"/>
              </a:solidFill>
              <a:effectLst/>
              <a:latin typeface="Open Sans"/>
            </a:endParaRPr>
          </a:p>
          <a:p>
            <a:br>
              <a:rPr lang="en-US" dirty="0"/>
            </a:br>
            <a:endParaRPr lang="en-US" dirty="0"/>
          </a:p>
        </p:txBody>
      </p:sp>
      <p:graphicFrame>
        <p:nvGraphicFramePr>
          <p:cNvPr id="6" name="Diagram 5">
            <a:extLst>
              <a:ext uri="{FF2B5EF4-FFF2-40B4-BE49-F238E27FC236}">
                <a16:creationId xmlns:a16="http://schemas.microsoft.com/office/drawing/2014/main" id="{E59BE46A-74D2-4638-8A6C-1421A2CD3A14}"/>
              </a:ext>
            </a:extLst>
          </p:cNvPr>
          <p:cNvGraphicFramePr/>
          <p:nvPr>
            <p:extLst>
              <p:ext uri="{D42A27DB-BD31-4B8C-83A1-F6EECF244321}">
                <p14:modId xmlns:p14="http://schemas.microsoft.com/office/powerpoint/2010/main" val="3157076036"/>
              </p:ext>
            </p:extLst>
          </p:nvPr>
        </p:nvGraphicFramePr>
        <p:xfrm>
          <a:off x="594050" y="2192694"/>
          <a:ext cx="11122089" cy="4590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9677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475861" y="1408921"/>
            <a:ext cx="11122089" cy="5001209"/>
          </a:xfrm>
        </p:spPr>
        <p:txBody>
          <a:bodyPr>
            <a:normAutofit/>
          </a:bodyPr>
          <a:lstStyle/>
          <a:p>
            <a:pPr algn="just">
              <a:lnSpc>
                <a:spcPct val="150000"/>
              </a:lnSpc>
            </a:pPr>
            <a:endParaRPr lang="sr-Latn-RS" dirty="0"/>
          </a:p>
          <a:p>
            <a:pPr algn="just">
              <a:lnSpc>
                <a:spcPct val="150000"/>
              </a:lnSpc>
            </a:pPr>
            <a:endParaRPr lang="sr-Latn-RS" dirty="0"/>
          </a:p>
          <a:p>
            <a:pPr algn="just">
              <a:lnSpc>
                <a:spcPct val="150000"/>
              </a:lnSpc>
            </a:pPr>
            <a:endParaRPr lang="en-US" dirty="0"/>
          </a:p>
        </p:txBody>
      </p:sp>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2" y="74645"/>
            <a:ext cx="12367826" cy="6956903"/>
          </a:xfrm>
          <a:prstGeom prst="rect">
            <a:avLst/>
          </a:prstGeom>
          <a:solidFill>
            <a:schemeClr val="accent4">
              <a:lumMod val="60000"/>
              <a:lumOff val="40000"/>
            </a:schemeClr>
          </a:solidFill>
          <a:ln w="76200">
            <a:solidFill>
              <a:schemeClr val="accent1"/>
            </a:solidFill>
          </a:ln>
        </p:spPr>
      </p:pic>
      <p:sp>
        <p:nvSpPr>
          <p:cNvPr id="2" name="TextBox 1">
            <a:extLst>
              <a:ext uri="{FF2B5EF4-FFF2-40B4-BE49-F238E27FC236}">
                <a16:creationId xmlns:a16="http://schemas.microsoft.com/office/drawing/2014/main" id="{CC6F603A-80D0-459C-A441-2ACF90599E84}"/>
              </a:ext>
            </a:extLst>
          </p:cNvPr>
          <p:cNvSpPr txBox="1"/>
          <p:nvPr/>
        </p:nvSpPr>
        <p:spPr>
          <a:xfrm rot="-600000">
            <a:off x="7552573" y="2973003"/>
            <a:ext cx="3102293" cy="923330"/>
          </a:xfrm>
          <a:prstGeom prst="rect">
            <a:avLst/>
          </a:prstGeom>
          <a:noFill/>
        </p:spPr>
        <p:txBody>
          <a:bodyPr wrap="square" rtlCol="0">
            <a:spAutoFit/>
          </a:bodyPr>
          <a:lstStyle/>
          <a:p>
            <a:pPr algn="ctr"/>
            <a:r>
              <a:rPr lang="sr-Latn-RS" sz="5400" dirty="0">
                <a:solidFill>
                  <a:schemeClr val="accent1"/>
                </a:solidFill>
              </a:rPr>
              <a:t> </a:t>
            </a:r>
            <a:endParaRPr lang="en-US" sz="5400" dirty="0">
              <a:solidFill>
                <a:schemeClr val="accent1"/>
              </a:solidFill>
              <a:latin typeface="Algerian" panose="04020705040A02060702" pitchFamily="82" charset="0"/>
            </a:endParaRPr>
          </a:p>
        </p:txBody>
      </p:sp>
      <p:sp>
        <p:nvSpPr>
          <p:cNvPr id="7" name="TextBox 6">
            <a:extLst>
              <a:ext uri="{FF2B5EF4-FFF2-40B4-BE49-F238E27FC236}">
                <a16:creationId xmlns:a16="http://schemas.microsoft.com/office/drawing/2014/main" id="{4B374959-485E-4AA3-ACF3-B324B767E620}"/>
              </a:ext>
            </a:extLst>
          </p:cNvPr>
          <p:cNvSpPr txBox="1"/>
          <p:nvPr/>
        </p:nvSpPr>
        <p:spPr>
          <a:xfrm>
            <a:off x="2565918" y="1492898"/>
            <a:ext cx="8014995" cy="400110"/>
          </a:xfrm>
          <a:prstGeom prst="rect">
            <a:avLst/>
          </a:prstGeom>
          <a:noFill/>
        </p:spPr>
        <p:txBody>
          <a:bodyPr wrap="square">
            <a:spAutoFit/>
          </a:bodyPr>
          <a:lstStyle/>
          <a:p>
            <a:r>
              <a:rPr lang="en-US" sz="2000" b="1" i="0" dirty="0">
                <a:solidFill>
                  <a:srgbClr val="555555"/>
                </a:solidFill>
                <a:effectLst/>
                <a:latin typeface="Open Sans"/>
              </a:rPr>
              <a:t>             THE ECHR PROHIBITS CERTAIN ACTS:</a:t>
            </a:r>
            <a:endParaRPr lang="en-US" sz="2000" b="1" dirty="0"/>
          </a:p>
        </p:txBody>
      </p:sp>
      <p:graphicFrame>
        <p:nvGraphicFramePr>
          <p:cNvPr id="6" name="Diagram 5">
            <a:extLst>
              <a:ext uri="{FF2B5EF4-FFF2-40B4-BE49-F238E27FC236}">
                <a16:creationId xmlns:a16="http://schemas.microsoft.com/office/drawing/2014/main" id="{E59BE46A-74D2-4638-8A6C-1421A2CD3A14}"/>
              </a:ext>
            </a:extLst>
          </p:cNvPr>
          <p:cNvGraphicFramePr/>
          <p:nvPr>
            <p:extLst>
              <p:ext uri="{D42A27DB-BD31-4B8C-83A1-F6EECF244321}">
                <p14:modId xmlns:p14="http://schemas.microsoft.com/office/powerpoint/2010/main" val="4244288625"/>
              </p:ext>
            </p:extLst>
          </p:nvPr>
        </p:nvGraphicFramePr>
        <p:xfrm>
          <a:off x="594051" y="2192694"/>
          <a:ext cx="9772260" cy="4590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8169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902</TotalTime>
  <Words>416</Words>
  <Application>Microsoft Office PowerPoint</Application>
  <PresentationFormat>Widescreen</PresentationFormat>
  <Paragraphs>67</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Algerian</vt:lpstr>
      <vt:lpstr>Arial</vt:lpstr>
      <vt:lpstr>Calibri</vt:lpstr>
      <vt:lpstr>Calibri Light</vt:lpstr>
      <vt:lpstr>Open Sans</vt:lpstr>
      <vt:lpstr>Wingdings</vt:lpstr>
      <vt:lpstr>Office Theme</vt:lpstr>
      <vt:lpstr>PowerPoint Presentation</vt:lpstr>
      <vt:lpstr>  European Convention on Human Rights and Fundamental Freedoms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Marijana</dc:creator>
  <cp:lastModifiedBy>Marijana</cp:lastModifiedBy>
  <cp:revision>27</cp:revision>
  <dcterms:created xsi:type="dcterms:W3CDTF">2020-12-05T12:03:49Z</dcterms:created>
  <dcterms:modified xsi:type="dcterms:W3CDTF">2021-01-20T12:45:19Z</dcterms:modified>
</cp:coreProperties>
</file>