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60" r:id="rId4"/>
    <p:sldId id="261" r:id="rId5"/>
    <p:sldId id="263" r:id="rId6"/>
    <p:sldId id="270" r:id="rId7"/>
    <p:sldId id="265" r:id="rId8"/>
    <p:sldId id="271" r:id="rId9"/>
    <p:sldId id="267" r:id="rId10"/>
    <p:sldId id="266"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730A7-ED7E-471C-A02C-C81A56B55BF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528B93F-AAB9-4D99-84C2-D2005C0A1DE5}">
      <dgm:prSet phldrT="[Text]"/>
      <dgm:spPr/>
      <dgm:t>
        <a:bodyPr/>
        <a:lstStyle/>
        <a:p>
          <a:r>
            <a:rPr lang="en-US" dirty="0"/>
            <a:t>The Amsterdam Treaty </a:t>
          </a:r>
        </a:p>
      </dgm:t>
    </dgm:pt>
    <dgm:pt modelId="{C3778A3E-9B13-4C2E-8834-FB850AFA7009}" type="parTrans" cxnId="{72D759A6-8D46-4B6D-8C6F-ACE148AAF038}">
      <dgm:prSet/>
      <dgm:spPr/>
      <dgm:t>
        <a:bodyPr/>
        <a:lstStyle/>
        <a:p>
          <a:endParaRPr lang="en-US"/>
        </a:p>
      </dgm:t>
    </dgm:pt>
    <dgm:pt modelId="{1C9A798A-D312-4B78-9F99-B09CF3113655}" type="sibTrans" cxnId="{72D759A6-8D46-4B6D-8C6F-ACE148AAF038}">
      <dgm:prSet/>
      <dgm:spPr/>
      <dgm:t>
        <a:bodyPr/>
        <a:lstStyle/>
        <a:p>
          <a:endParaRPr lang="en-US"/>
        </a:p>
      </dgm:t>
    </dgm:pt>
    <dgm:pt modelId="{B2BB445B-A763-40CA-BC5A-8275925D880B}">
      <dgm:prSet phldrT="[Text]"/>
      <dgm:spPr/>
      <dgm:t>
        <a:bodyPr/>
        <a:lstStyle/>
        <a:p>
          <a:pPr>
            <a:buFont typeface="Wingdings" panose="05000000000000000000" pitchFamily="2" charset="2"/>
            <a:buChar char="Ø"/>
          </a:pPr>
          <a:r>
            <a:rPr lang="en-US" dirty="0"/>
            <a:t>strengthened the EU's commitment to human rights</a:t>
          </a:r>
          <a:r>
            <a:rPr lang="sr-Latn-RS" dirty="0"/>
            <a:t> protection</a:t>
          </a:r>
          <a:r>
            <a:rPr lang="en-US" dirty="0"/>
            <a:t> and explicitly affirmed that the identity of the European Union is based on democracy and human rights</a:t>
          </a:r>
        </a:p>
      </dgm:t>
    </dgm:pt>
    <dgm:pt modelId="{EBD2454B-EA9C-4051-A25F-386318318205}" type="parTrans" cxnId="{F98831E3-F094-454D-BF06-1E8E13861F0A}">
      <dgm:prSet/>
      <dgm:spPr/>
      <dgm:t>
        <a:bodyPr/>
        <a:lstStyle/>
        <a:p>
          <a:endParaRPr lang="en-US"/>
        </a:p>
      </dgm:t>
    </dgm:pt>
    <dgm:pt modelId="{4C6C7DE8-84AD-45EC-9517-38F1A8D6BFF7}" type="sibTrans" cxnId="{F98831E3-F094-454D-BF06-1E8E13861F0A}">
      <dgm:prSet/>
      <dgm:spPr/>
      <dgm:t>
        <a:bodyPr/>
        <a:lstStyle/>
        <a:p>
          <a:endParaRPr lang="en-US"/>
        </a:p>
      </dgm:t>
    </dgm:pt>
    <dgm:pt modelId="{91E67824-256E-41FC-9FA9-CC403C0A8728}">
      <dgm:prSet/>
      <dgm:spPr/>
      <dgm:t>
        <a:bodyPr/>
        <a:lstStyle/>
        <a:p>
          <a:r>
            <a:rPr lang="sr-Latn-RS" dirty="0"/>
            <a:t>s</a:t>
          </a:r>
          <a:r>
            <a:rPr lang="en-US" dirty="0"/>
            <a:t>anctions may be imposed on a Member State in cases of "serious and persistent breach" of these principles</a:t>
          </a:r>
          <a:endParaRPr lang="sr-Latn-RS" dirty="0"/>
        </a:p>
      </dgm:t>
    </dgm:pt>
    <dgm:pt modelId="{8FE31015-8317-4197-A746-CC606B14040D}" type="parTrans" cxnId="{913FA980-10EE-4080-BB41-595FFD7E9306}">
      <dgm:prSet/>
      <dgm:spPr/>
      <dgm:t>
        <a:bodyPr/>
        <a:lstStyle/>
        <a:p>
          <a:endParaRPr lang="en-US"/>
        </a:p>
      </dgm:t>
    </dgm:pt>
    <dgm:pt modelId="{48FDDC74-BC86-4FDE-B940-F919CF7B9F46}" type="sibTrans" cxnId="{913FA980-10EE-4080-BB41-595FFD7E9306}">
      <dgm:prSet/>
      <dgm:spPr/>
      <dgm:t>
        <a:bodyPr/>
        <a:lstStyle/>
        <a:p>
          <a:endParaRPr lang="en-US"/>
        </a:p>
      </dgm:t>
    </dgm:pt>
    <dgm:pt modelId="{D6B5AF94-A1D3-4F54-87C9-EEF460301A72}">
      <dgm:prSet/>
      <dgm:spPr/>
      <dgm:t>
        <a:bodyPr/>
        <a:lstStyle/>
        <a:p>
          <a:r>
            <a:rPr lang="sr-Latn-RS" dirty="0"/>
            <a:t>e</a:t>
          </a:r>
          <a:r>
            <a:rPr lang="en-US" dirty="0" err="1"/>
            <a:t>xplicit</a:t>
          </a:r>
          <a:r>
            <a:rPr lang="en-US" dirty="0"/>
            <a:t> requirement that the</a:t>
          </a:r>
          <a:r>
            <a:rPr lang="sr-Latn-RS" dirty="0"/>
            <a:t> European</a:t>
          </a:r>
          <a:r>
            <a:rPr lang="en-US" dirty="0"/>
            <a:t> </a:t>
          </a:r>
          <a:r>
            <a:rPr lang="sr-Latn-RS" dirty="0"/>
            <a:t>Court of Justice</a:t>
          </a:r>
          <a:r>
            <a:rPr lang="en-US" dirty="0"/>
            <a:t> apply these human rights standards as they relate to actions taken by institutions of the Union, where the Court has jurisdiction</a:t>
          </a:r>
        </a:p>
      </dgm:t>
    </dgm:pt>
    <dgm:pt modelId="{5950D4ED-9028-4779-AB96-DA991F4D549C}" type="parTrans" cxnId="{57500B55-9001-4F51-9D36-65099F858C56}">
      <dgm:prSet/>
      <dgm:spPr/>
      <dgm:t>
        <a:bodyPr/>
        <a:lstStyle/>
        <a:p>
          <a:endParaRPr lang="en-US"/>
        </a:p>
      </dgm:t>
    </dgm:pt>
    <dgm:pt modelId="{B33B9811-C5FB-4EF2-8E00-170F8E589734}" type="sibTrans" cxnId="{57500B55-9001-4F51-9D36-65099F858C56}">
      <dgm:prSet/>
      <dgm:spPr/>
      <dgm:t>
        <a:bodyPr/>
        <a:lstStyle/>
        <a:p>
          <a:endParaRPr lang="en-US"/>
        </a:p>
      </dgm:t>
    </dgm:pt>
    <dgm:pt modelId="{12A53DB3-362F-4B84-A41E-9DD70F774F5A}" type="pres">
      <dgm:prSet presAssocID="{99E730A7-ED7E-471C-A02C-C81A56B55BF1}" presName="composite" presStyleCnt="0">
        <dgm:presLayoutVars>
          <dgm:chMax val="1"/>
          <dgm:dir/>
          <dgm:resizeHandles val="exact"/>
        </dgm:presLayoutVars>
      </dgm:prSet>
      <dgm:spPr/>
    </dgm:pt>
    <dgm:pt modelId="{FF117856-26B2-47EB-B349-0FDC8073B8E3}" type="pres">
      <dgm:prSet presAssocID="{B528B93F-AAB9-4D99-84C2-D2005C0A1DE5}" presName="roof" presStyleLbl="dkBgShp" presStyleIdx="0" presStyleCnt="2"/>
      <dgm:spPr/>
    </dgm:pt>
    <dgm:pt modelId="{9990C8CB-585D-4BCF-B6C9-CF5528532573}" type="pres">
      <dgm:prSet presAssocID="{B528B93F-AAB9-4D99-84C2-D2005C0A1DE5}" presName="pillars" presStyleCnt="0"/>
      <dgm:spPr/>
    </dgm:pt>
    <dgm:pt modelId="{6CDD4A5B-4B9F-459F-B4D8-3D5489DCC1F1}" type="pres">
      <dgm:prSet presAssocID="{B528B93F-AAB9-4D99-84C2-D2005C0A1DE5}" presName="pillar1" presStyleLbl="node1" presStyleIdx="0" presStyleCnt="3">
        <dgm:presLayoutVars>
          <dgm:bulletEnabled val="1"/>
        </dgm:presLayoutVars>
      </dgm:prSet>
      <dgm:spPr/>
    </dgm:pt>
    <dgm:pt modelId="{520AD2B2-EF14-4948-A3C9-BC3FB1FEAC4D}" type="pres">
      <dgm:prSet presAssocID="{91E67824-256E-41FC-9FA9-CC403C0A8728}" presName="pillarX" presStyleLbl="node1" presStyleIdx="1" presStyleCnt="3">
        <dgm:presLayoutVars>
          <dgm:bulletEnabled val="1"/>
        </dgm:presLayoutVars>
      </dgm:prSet>
      <dgm:spPr/>
    </dgm:pt>
    <dgm:pt modelId="{FD45E1D3-278F-4614-A6FB-ABCFF8EBDA62}" type="pres">
      <dgm:prSet presAssocID="{D6B5AF94-A1D3-4F54-87C9-EEF460301A72}" presName="pillarX" presStyleLbl="node1" presStyleIdx="2" presStyleCnt="3">
        <dgm:presLayoutVars>
          <dgm:bulletEnabled val="1"/>
        </dgm:presLayoutVars>
      </dgm:prSet>
      <dgm:spPr/>
    </dgm:pt>
    <dgm:pt modelId="{FAA797AB-69BD-4331-BCA4-C8FDABC88321}" type="pres">
      <dgm:prSet presAssocID="{B528B93F-AAB9-4D99-84C2-D2005C0A1DE5}" presName="base" presStyleLbl="dkBgShp" presStyleIdx="1" presStyleCnt="2"/>
      <dgm:spPr/>
    </dgm:pt>
  </dgm:ptLst>
  <dgm:cxnLst>
    <dgm:cxn modelId="{DDA37B45-9193-40EC-86B7-6454F85EA8C4}" type="presOf" srcId="{D6B5AF94-A1D3-4F54-87C9-EEF460301A72}" destId="{FD45E1D3-278F-4614-A6FB-ABCFF8EBDA62}" srcOrd="0" destOrd="0" presId="urn:microsoft.com/office/officeart/2005/8/layout/hList3"/>
    <dgm:cxn modelId="{2EB59272-C5AA-44DC-BCE4-BF0FF1AB8837}" type="presOf" srcId="{B528B93F-AAB9-4D99-84C2-D2005C0A1DE5}" destId="{FF117856-26B2-47EB-B349-0FDC8073B8E3}" srcOrd="0" destOrd="0" presId="urn:microsoft.com/office/officeart/2005/8/layout/hList3"/>
    <dgm:cxn modelId="{57500B55-9001-4F51-9D36-65099F858C56}" srcId="{B528B93F-AAB9-4D99-84C2-D2005C0A1DE5}" destId="{D6B5AF94-A1D3-4F54-87C9-EEF460301A72}" srcOrd="2" destOrd="0" parTransId="{5950D4ED-9028-4779-AB96-DA991F4D549C}" sibTransId="{B33B9811-C5FB-4EF2-8E00-170F8E589734}"/>
    <dgm:cxn modelId="{913FA980-10EE-4080-BB41-595FFD7E9306}" srcId="{B528B93F-AAB9-4D99-84C2-D2005C0A1DE5}" destId="{91E67824-256E-41FC-9FA9-CC403C0A8728}" srcOrd="1" destOrd="0" parTransId="{8FE31015-8317-4197-A746-CC606B14040D}" sibTransId="{48FDDC74-BC86-4FDE-B940-F919CF7B9F46}"/>
    <dgm:cxn modelId="{72D759A6-8D46-4B6D-8C6F-ACE148AAF038}" srcId="{99E730A7-ED7E-471C-A02C-C81A56B55BF1}" destId="{B528B93F-AAB9-4D99-84C2-D2005C0A1DE5}" srcOrd="0" destOrd="0" parTransId="{C3778A3E-9B13-4C2E-8834-FB850AFA7009}" sibTransId="{1C9A798A-D312-4B78-9F99-B09CF3113655}"/>
    <dgm:cxn modelId="{2FFD96CD-9AD3-4797-803C-9573A15625D1}" type="presOf" srcId="{B2BB445B-A763-40CA-BC5A-8275925D880B}" destId="{6CDD4A5B-4B9F-459F-B4D8-3D5489DCC1F1}" srcOrd="0" destOrd="0" presId="urn:microsoft.com/office/officeart/2005/8/layout/hList3"/>
    <dgm:cxn modelId="{982340DA-F197-4B6B-9CEF-2D1599CAD974}" type="presOf" srcId="{99E730A7-ED7E-471C-A02C-C81A56B55BF1}" destId="{12A53DB3-362F-4B84-A41E-9DD70F774F5A}" srcOrd="0" destOrd="0" presId="urn:microsoft.com/office/officeart/2005/8/layout/hList3"/>
    <dgm:cxn modelId="{F98831E3-F094-454D-BF06-1E8E13861F0A}" srcId="{B528B93F-AAB9-4D99-84C2-D2005C0A1DE5}" destId="{B2BB445B-A763-40CA-BC5A-8275925D880B}" srcOrd="0" destOrd="0" parTransId="{EBD2454B-EA9C-4051-A25F-386318318205}" sibTransId="{4C6C7DE8-84AD-45EC-9517-38F1A8D6BFF7}"/>
    <dgm:cxn modelId="{2066BCEC-ED4B-4036-AB4F-3164C2FAF210}" type="presOf" srcId="{91E67824-256E-41FC-9FA9-CC403C0A8728}" destId="{520AD2B2-EF14-4948-A3C9-BC3FB1FEAC4D}" srcOrd="0" destOrd="0" presId="urn:microsoft.com/office/officeart/2005/8/layout/hList3"/>
    <dgm:cxn modelId="{DD7AEDAC-FADC-4318-AB2A-5670A56EC4AE}" type="presParOf" srcId="{12A53DB3-362F-4B84-A41E-9DD70F774F5A}" destId="{FF117856-26B2-47EB-B349-0FDC8073B8E3}" srcOrd="0" destOrd="0" presId="urn:microsoft.com/office/officeart/2005/8/layout/hList3"/>
    <dgm:cxn modelId="{50FCC811-3DAC-4EF1-92D1-C8F566F3CFB0}" type="presParOf" srcId="{12A53DB3-362F-4B84-A41E-9DD70F774F5A}" destId="{9990C8CB-585D-4BCF-B6C9-CF5528532573}" srcOrd="1" destOrd="0" presId="urn:microsoft.com/office/officeart/2005/8/layout/hList3"/>
    <dgm:cxn modelId="{867574BA-4F7A-4D23-BECF-8ACB658D6DA9}" type="presParOf" srcId="{9990C8CB-585D-4BCF-B6C9-CF5528532573}" destId="{6CDD4A5B-4B9F-459F-B4D8-3D5489DCC1F1}" srcOrd="0" destOrd="0" presId="urn:microsoft.com/office/officeart/2005/8/layout/hList3"/>
    <dgm:cxn modelId="{5006B0AB-26EB-4AFE-9CDF-E9F71F7795E0}" type="presParOf" srcId="{9990C8CB-585D-4BCF-B6C9-CF5528532573}" destId="{520AD2B2-EF14-4948-A3C9-BC3FB1FEAC4D}" srcOrd="1" destOrd="0" presId="urn:microsoft.com/office/officeart/2005/8/layout/hList3"/>
    <dgm:cxn modelId="{47DB529A-AF9C-4CCE-B706-67FAC9EC4F35}" type="presParOf" srcId="{9990C8CB-585D-4BCF-B6C9-CF5528532573}" destId="{FD45E1D3-278F-4614-A6FB-ABCFF8EBDA62}" srcOrd="2" destOrd="0" presId="urn:microsoft.com/office/officeart/2005/8/layout/hList3"/>
    <dgm:cxn modelId="{AD703510-9B5B-4743-8E74-6ED7D934AFAC}" type="presParOf" srcId="{12A53DB3-362F-4B84-A41E-9DD70F774F5A}" destId="{FAA797AB-69BD-4331-BCA4-C8FDABC8832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8565A4-0302-483C-847C-E625B105593C}" type="doc">
      <dgm:prSet loTypeId="urn:microsoft.com/office/officeart/2005/8/layout/equation2" loCatId="relationship" qsTypeId="urn:microsoft.com/office/officeart/2005/8/quickstyle/3d3" qsCatId="3D" csTypeId="urn:microsoft.com/office/officeart/2005/8/colors/colorful1" csCatId="colorful" phldr="1"/>
      <dgm:spPr/>
    </dgm:pt>
    <dgm:pt modelId="{EE1E0BBF-97C4-4AD3-8923-223053825E75}">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800" dirty="0">
              <a:solidFill>
                <a:schemeClr val="tx2"/>
              </a:solidFill>
            </a:rPr>
            <a:t>sanction mechanism</a:t>
          </a:r>
          <a:r>
            <a:rPr lang="sr-Latn-RS" sz="1800" dirty="0">
              <a:solidFill>
                <a:schemeClr val="tx2"/>
              </a:solidFill>
            </a:rPr>
            <a:t> established by the Amsterdam Treaty</a:t>
          </a:r>
          <a:endParaRPr lang="en-US" sz="1800" dirty="0">
            <a:solidFill>
              <a:schemeClr val="tx2"/>
            </a:solidFill>
          </a:endParaRPr>
        </a:p>
      </dgm:t>
    </dgm:pt>
    <dgm:pt modelId="{2EE45D23-AA8F-46D8-9F54-68A3E456C830}" type="parTrans" cxnId="{4C672B0E-9461-4945-BF81-E48ECE4A6D86}">
      <dgm:prSet/>
      <dgm:spPr/>
      <dgm:t>
        <a:bodyPr/>
        <a:lstStyle/>
        <a:p>
          <a:endParaRPr lang="en-US"/>
        </a:p>
      </dgm:t>
    </dgm:pt>
    <dgm:pt modelId="{31A51761-CEEE-441C-B950-EAEFB32BB01B}" type="sibTrans" cxnId="{4C672B0E-9461-4945-BF81-E48ECE4A6D86}">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endParaRPr lang="en-US"/>
        </a:p>
      </dgm:t>
    </dgm:pt>
    <dgm:pt modelId="{201BA367-DFC5-4F4B-9CEE-920B103B517D}">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1800" dirty="0">
              <a:solidFill>
                <a:schemeClr val="tx2"/>
              </a:solidFill>
            </a:rPr>
            <a:t>‘clear risk of a serious breach’</a:t>
          </a:r>
        </a:p>
      </dgm:t>
    </dgm:pt>
    <dgm:pt modelId="{1EC13EE3-AA78-4212-8E16-BA614BD4978E}" type="parTrans" cxnId="{DBCC5D95-762D-4C9B-ADF9-37A28864B1A7}">
      <dgm:prSet/>
      <dgm:spPr/>
      <dgm:t>
        <a:bodyPr/>
        <a:lstStyle/>
        <a:p>
          <a:endParaRPr lang="en-US"/>
        </a:p>
      </dgm:t>
    </dgm:pt>
    <dgm:pt modelId="{1A2F5010-6AB6-4EA8-842F-27859F428C7F}" type="sibTrans" cxnId="{DBCC5D95-762D-4C9B-ADF9-37A28864B1A7}">
      <dgm:prSet/>
      <dgm:spPr/>
      <dgm:t>
        <a:bodyPr/>
        <a:lstStyle/>
        <a:p>
          <a:endParaRPr lang="en-US"/>
        </a:p>
      </dgm:t>
    </dgm:pt>
    <dgm:pt modelId="{CE69B61F-3CF8-4677-BFE1-0691F6FA84A6}">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2400" dirty="0">
              <a:solidFill>
                <a:schemeClr val="tx2"/>
              </a:solidFill>
            </a:rPr>
            <a:t>The Treaty of Nice </a:t>
          </a:r>
        </a:p>
      </dgm:t>
    </dgm:pt>
    <dgm:pt modelId="{B85896F7-9BEE-40E8-83BB-52E54AEB7991}" type="parTrans" cxnId="{7A0B9D36-FB11-41DB-8C25-D4C39C2AE510}">
      <dgm:prSet/>
      <dgm:spPr/>
      <dgm:t>
        <a:bodyPr/>
        <a:lstStyle/>
        <a:p>
          <a:endParaRPr lang="en-US"/>
        </a:p>
      </dgm:t>
    </dgm:pt>
    <dgm:pt modelId="{AC45B94B-C2B6-41BF-B69F-4DFBBD857047}" type="sibTrans" cxnId="{7A0B9D36-FB11-41DB-8C25-D4C39C2AE510}">
      <dgm:prSet/>
      <dgm:spPr/>
      <dgm:t>
        <a:bodyPr/>
        <a:lstStyle/>
        <a:p>
          <a:endParaRPr lang="en-US"/>
        </a:p>
      </dgm:t>
    </dgm:pt>
    <dgm:pt modelId="{B6F17046-06F4-4395-A50A-F17249283F3F}" type="pres">
      <dgm:prSet presAssocID="{D28565A4-0302-483C-847C-E625B105593C}" presName="Name0" presStyleCnt="0">
        <dgm:presLayoutVars>
          <dgm:dir/>
          <dgm:resizeHandles val="exact"/>
        </dgm:presLayoutVars>
      </dgm:prSet>
      <dgm:spPr/>
    </dgm:pt>
    <dgm:pt modelId="{9EE5D95D-F039-49A7-9F12-B4DE60B71FC6}" type="pres">
      <dgm:prSet presAssocID="{D28565A4-0302-483C-847C-E625B105593C}" presName="vNodes" presStyleCnt="0"/>
      <dgm:spPr/>
    </dgm:pt>
    <dgm:pt modelId="{786D7957-1A49-4985-95EC-C478DAFA60DF}" type="pres">
      <dgm:prSet presAssocID="{EE1E0BBF-97C4-4AD3-8923-223053825E75}" presName="node" presStyleLbl="node1" presStyleIdx="0" presStyleCnt="3" custScaleX="157257" custLinFactNeighborX="7039" custLinFactNeighborY="49378">
        <dgm:presLayoutVars>
          <dgm:bulletEnabled val="1"/>
        </dgm:presLayoutVars>
      </dgm:prSet>
      <dgm:spPr/>
    </dgm:pt>
    <dgm:pt modelId="{6AB8ACB0-35BD-47F3-93A4-D44C0E1EC7E0}" type="pres">
      <dgm:prSet presAssocID="{31A51761-CEEE-441C-B950-EAEFB32BB01B}" presName="spacerT" presStyleCnt="0"/>
      <dgm:spPr/>
    </dgm:pt>
    <dgm:pt modelId="{D9623DB7-263D-4110-9274-E462904E90CB}" type="pres">
      <dgm:prSet presAssocID="{31A51761-CEEE-441C-B950-EAEFB32BB01B}" presName="sibTrans" presStyleLbl="sibTrans2D1" presStyleIdx="0" presStyleCnt="2"/>
      <dgm:spPr/>
    </dgm:pt>
    <dgm:pt modelId="{F3CB58C3-4C77-4A9D-A1B3-A003DE2C8461}" type="pres">
      <dgm:prSet presAssocID="{31A51761-CEEE-441C-B950-EAEFB32BB01B}" presName="spacerB" presStyleCnt="0"/>
      <dgm:spPr/>
    </dgm:pt>
    <dgm:pt modelId="{D6357618-A3C0-4947-978C-94E018C8C6A7}" type="pres">
      <dgm:prSet presAssocID="{201BA367-DFC5-4F4B-9CEE-920B103B517D}" presName="node" presStyleLbl="node1" presStyleIdx="1" presStyleCnt="3" custScaleX="160920">
        <dgm:presLayoutVars>
          <dgm:bulletEnabled val="1"/>
        </dgm:presLayoutVars>
      </dgm:prSet>
      <dgm:spPr/>
    </dgm:pt>
    <dgm:pt modelId="{EFA98717-D0F9-48A0-93BE-21DC247D8389}" type="pres">
      <dgm:prSet presAssocID="{D28565A4-0302-483C-847C-E625B105593C}" presName="sibTransLast" presStyleLbl="sibTrans2D1" presStyleIdx="1" presStyleCnt="2" custScaleX="228504" custScaleY="76088" custLinFactX="-68004" custLinFactNeighborX="-100000" custLinFactNeighborY="-7867"/>
      <dgm:spPr/>
    </dgm:pt>
    <dgm:pt modelId="{0B57F1CE-86A1-44A2-8719-F8489A2FC67F}" type="pres">
      <dgm:prSet presAssocID="{D28565A4-0302-483C-847C-E625B105593C}" presName="connectorText" presStyleLbl="sibTrans2D1" presStyleIdx="1" presStyleCnt="2"/>
      <dgm:spPr/>
    </dgm:pt>
    <dgm:pt modelId="{8E3FA184-D6CD-403E-8578-F0A8ADE86E81}" type="pres">
      <dgm:prSet presAssocID="{D28565A4-0302-483C-847C-E625B105593C}" presName="lastNode" presStyleLbl="node1" presStyleIdx="2" presStyleCnt="3" custScaleX="81526" custScaleY="78098" custLinFactNeighborX="-82375" custLinFactNeighborY="833">
        <dgm:presLayoutVars>
          <dgm:bulletEnabled val="1"/>
        </dgm:presLayoutVars>
      </dgm:prSet>
      <dgm:spPr/>
    </dgm:pt>
  </dgm:ptLst>
  <dgm:cxnLst>
    <dgm:cxn modelId="{4C672B0E-9461-4945-BF81-E48ECE4A6D86}" srcId="{D28565A4-0302-483C-847C-E625B105593C}" destId="{EE1E0BBF-97C4-4AD3-8923-223053825E75}" srcOrd="0" destOrd="0" parTransId="{2EE45D23-AA8F-46D8-9F54-68A3E456C830}" sibTransId="{31A51761-CEEE-441C-B950-EAEFB32BB01B}"/>
    <dgm:cxn modelId="{5316C417-E479-495A-BEEC-1F6A239D3E29}" type="presOf" srcId="{EE1E0BBF-97C4-4AD3-8923-223053825E75}" destId="{786D7957-1A49-4985-95EC-C478DAFA60DF}" srcOrd="0" destOrd="0" presId="urn:microsoft.com/office/officeart/2005/8/layout/equation2"/>
    <dgm:cxn modelId="{7A0B9D36-FB11-41DB-8C25-D4C39C2AE510}" srcId="{D28565A4-0302-483C-847C-E625B105593C}" destId="{CE69B61F-3CF8-4677-BFE1-0691F6FA84A6}" srcOrd="2" destOrd="0" parTransId="{B85896F7-9BEE-40E8-83BB-52E54AEB7991}" sibTransId="{AC45B94B-C2B6-41BF-B69F-4DFBBD857047}"/>
    <dgm:cxn modelId="{AF407E89-1F02-4A3D-860B-EE599F2DA35A}" type="presOf" srcId="{201BA367-DFC5-4F4B-9CEE-920B103B517D}" destId="{D6357618-A3C0-4947-978C-94E018C8C6A7}" srcOrd="0" destOrd="0" presId="urn:microsoft.com/office/officeart/2005/8/layout/equation2"/>
    <dgm:cxn modelId="{DBCC5D95-762D-4C9B-ADF9-37A28864B1A7}" srcId="{D28565A4-0302-483C-847C-E625B105593C}" destId="{201BA367-DFC5-4F4B-9CEE-920B103B517D}" srcOrd="1" destOrd="0" parTransId="{1EC13EE3-AA78-4212-8E16-BA614BD4978E}" sibTransId="{1A2F5010-6AB6-4EA8-842F-27859F428C7F}"/>
    <dgm:cxn modelId="{46A0BDB0-6274-46DA-8E2B-4A0D3D88C64A}" type="presOf" srcId="{31A51761-CEEE-441C-B950-EAEFB32BB01B}" destId="{D9623DB7-263D-4110-9274-E462904E90CB}" srcOrd="0" destOrd="0" presId="urn:microsoft.com/office/officeart/2005/8/layout/equation2"/>
    <dgm:cxn modelId="{339B17D9-7E9F-4506-9583-A471AD5833CE}" type="presOf" srcId="{1A2F5010-6AB6-4EA8-842F-27859F428C7F}" destId="{EFA98717-D0F9-48A0-93BE-21DC247D8389}" srcOrd="0" destOrd="0" presId="urn:microsoft.com/office/officeart/2005/8/layout/equation2"/>
    <dgm:cxn modelId="{1E5241F1-9973-4727-818E-9CBBD49A4816}" type="presOf" srcId="{CE69B61F-3CF8-4677-BFE1-0691F6FA84A6}" destId="{8E3FA184-D6CD-403E-8578-F0A8ADE86E81}" srcOrd="0" destOrd="0" presId="urn:microsoft.com/office/officeart/2005/8/layout/equation2"/>
    <dgm:cxn modelId="{B6F7B5F6-C8D7-4AB4-84ED-D1F6ABC0FB3E}" type="presOf" srcId="{1A2F5010-6AB6-4EA8-842F-27859F428C7F}" destId="{0B57F1CE-86A1-44A2-8719-F8489A2FC67F}" srcOrd="1" destOrd="0" presId="urn:microsoft.com/office/officeart/2005/8/layout/equation2"/>
    <dgm:cxn modelId="{C594D2FB-D037-421D-9ABB-21180A5C0450}" type="presOf" srcId="{D28565A4-0302-483C-847C-E625B105593C}" destId="{B6F17046-06F4-4395-A50A-F17249283F3F}" srcOrd="0" destOrd="0" presId="urn:microsoft.com/office/officeart/2005/8/layout/equation2"/>
    <dgm:cxn modelId="{A367CA65-CCB3-4635-AE6C-6028923676E1}" type="presParOf" srcId="{B6F17046-06F4-4395-A50A-F17249283F3F}" destId="{9EE5D95D-F039-49A7-9F12-B4DE60B71FC6}" srcOrd="0" destOrd="0" presId="urn:microsoft.com/office/officeart/2005/8/layout/equation2"/>
    <dgm:cxn modelId="{22193D55-F9F1-4887-B557-9326622CAFB1}" type="presParOf" srcId="{9EE5D95D-F039-49A7-9F12-B4DE60B71FC6}" destId="{786D7957-1A49-4985-95EC-C478DAFA60DF}" srcOrd="0" destOrd="0" presId="urn:microsoft.com/office/officeart/2005/8/layout/equation2"/>
    <dgm:cxn modelId="{3C8D284E-36B5-413F-9BAE-0EB76FE3BEC9}" type="presParOf" srcId="{9EE5D95D-F039-49A7-9F12-B4DE60B71FC6}" destId="{6AB8ACB0-35BD-47F3-93A4-D44C0E1EC7E0}" srcOrd="1" destOrd="0" presId="urn:microsoft.com/office/officeart/2005/8/layout/equation2"/>
    <dgm:cxn modelId="{5FBB7676-6859-4153-83C8-627D3FF80A8C}" type="presParOf" srcId="{9EE5D95D-F039-49A7-9F12-B4DE60B71FC6}" destId="{D9623DB7-263D-4110-9274-E462904E90CB}" srcOrd="2" destOrd="0" presId="urn:microsoft.com/office/officeart/2005/8/layout/equation2"/>
    <dgm:cxn modelId="{0847F686-C9D2-4813-B8D7-997F8C16F95D}" type="presParOf" srcId="{9EE5D95D-F039-49A7-9F12-B4DE60B71FC6}" destId="{F3CB58C3-4C77-4A9D-A1B3-A003DE2C8461}" srcOrd="3" destOrd="0" presId="urn:microsoft.com/office/officeart/2005/8/layout/equation2"/>
    <dgm:cxn modelId="{CF5E71CF-493F-4298-9639-9F4916527D92}" type="presParOf" srcId="{9EE5D95D-F039-49A7-9F12-B4DE60B71FC6}" destId="{D6357618-A3C0-4947-978C-94E018C8C6A7}" srcOrd="4" destOrd="0" presId="urn:microsoft.com/office/officeart/2005/8/layout/equation2"/>
    <dgm:cxn modelId="{AF35A938-7835-4F24-B8BF-0F2D96867BAA}" type="presParOf" srcId="{B6F17046-06F4-4395-A50A-F17249283F3F}" destId="{EFA98717-D0F9-48A0-93BE-21DC247D8389}" srcOrd="1" destOrd="0" presId="urn:microsoft.com/office/officeart/2005/8/layout/equation2"/>
    <dgm:cxn modelId="{4A91533C-BACB-4648-8A6A-0755A389336F}" type="presParOf" srcId="{EFA98717-D0F9-48A0-93BE-21DC247D8389}" destId="{0B57F1CE-86A1-44A2-8719-F8489A2FC67F}" srcOrd="0" destOrd="0" presId="urn:microsoft.com/office/officeart/2005/8/layout/equation2"/>
    <dgm:cxn modelId="{46E67057-374D-4A2E-8AED-1086284FBA86}" type="presParOf" srcId="{B6F17046-06F4-4395-A50A-F17249283F3F}" destId="{8E3FA184-D6CD-403E-8578-F0A8ADE86E81}"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20E120-4DA1-4037-B69B-271D2A82D72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C4F65E4-1146-4A5F-AAC8-7BB4368E8DF6}">
      <dgm:prSet phldrT="[Text]" custT="1"/>
      <dgm:spPr/>
      <dgm:t>
        <a:bodyPr/>
        <a:lstStyle/>
        <a:p>
          <a:r>
            <a:rPr lang="sr-Latn-RS" sz="2800" dirty="0"/>
            <a:t>Treaty of Lisbon</a:t>
          </a:r>
          <a:endParaRPr lang="en-US" sz="2800" dirty="0"/>
        </a:p>
      </dgm:t>
    </dgm:pt>
    <dgm:pt modelId="{9EE26D96-2309-4A29-9F32-75595035FE48}" type="parTrans" cxnId="{5286595A-F594-4230-A916-71F8839BD151}">
      <dgm:prSet/>
      <dgm:spPr/>
      <dgm:t>
        <a:bodyPr/>
        <a:lstStyle/>
        <a:p>
          <a:endParaRPr lang="en-US"/>
        </a:p>
      </dgm:t>
    </dgm:pt>
    <dgm:pt modelId="{1C58A887-8350-47A4-9F18-12DB839F6B4F}" type="sibTrans" cxnId="{5286595A-F594-4230-A916-71F8839BD151}">
      <dgm:prSet/>
      <dgm:spPr/>
      <dgm:t>
        <a:bodyPr/>
        <a:lstStyle/>
        <a:p>
          <a:endParaRPr lang="en-US"/>
        </a:p>
      </dgm:t>
    </dgm:pt>
    <dgm:pt modelId="{075ACAFC-9EC0-4532-AA6E-094F26E9E3A2}">
      <dgm:prSet phldrT="[Text]"/>
      <dgm:spPr/>
      <dgm:t>
        <a:bodyPr/>
        <a:lstStyle/>
        <a:p>
          <a:r>
            <a:rPr lang="en-US" dirty="0"/>
            <a:t>accession of the European Union to the European Convention</a:t>
          </a:r>
          <a:r>
            <a:rPr lang="sr-Latn-RS" dirty="0"/>
            <a:t> </a:t>
          </a:r>
          <a:r>
            <a:rPr lang="en-US" dirty="0"/>
            <a:t>of Human Rights and Fundamental Freedoms</a:t>
          </a:r>
        </a:p>
      </dgm:t>
    </dgm:pt>
    <dgm:pt modelId="{E327C46F-9016-4917-8FCA-11956CA29444}" type="parTrans" cxnId="{3C4B195D-5422-466B-B2F7-3C1860573A0E}">
      <dgm:prSet/>
      <dgm:spPr/>
      <dgm:t>
        <a:bodyPr/>
        <a:lstStyle/>
        <a:p>
          <a:endParaRPr lang="en-US"/>
        </a:p>
      </dgm:t>
    </dgm:pt>
    <dgm:pt modelId="{29EB73B0-FD38-4950-B7D2-3832F3CB6043}" type="sibTrans" cxnId="{3C4B195D-5422-466B-B2F7-3C1860573A0E}">
      <dgm:prSet/>
      <dgm:spPr/>
      <dgm:t>
        <a:bodyPr/>
        <a:lstStyle/>
        <a:p>
          <a:endParaRPr lang="en-US"/>
        </a:p>
      </dgm:t>
    </dgm:pt>
    <dgm:pt modelId="{7331A3D8-2F9F-4C20-B15B-BC37F11632A2}">
      <dgm:prSet phldrT="[Text]"/>
      <dgm:spPr/>
      <dgm:t>
        <a:bodyPr/>
        <a:lstStyle/>
        <a:p>
          <a:r>
            <a:rPr lang="en-US" dirty="0"/>
            <a:t>legal force to the Charter of Fundamental</a:t>
          </a:r>
          <a:r>
            <a:rPr lang="sr-Latn-RS" dirty="0"/>
            <a:t> </a:t>
          </a:r>
          <a:r>
            <a:rPr lang="en-US" dirty="0"/>
            <a:t>Rights of the European Union </a:t>
          </a:r>
        </a:p>
      </dgm:t>
    </dgm:pt>
    <dgm:pt modelId="{5475B7FA-4FEC-437B-8655-A2C746B4AD25}" type="parTrans" cxnId="{21A71AA1-A84E-4881-BC91-BCF4A054795A}">
      <dgm:prSet/>
      <dgm:spPr/>
      <dgm:t>
        <a:bodyPr/>
        <a:lstStyle/>
        <a:p>
          <a:endParaRPr lang="en-US"/>
        </a:p>
      </dgm:t>
    </dgm:pt>
    <dgm:pt modelId="{7D921D5D-187F-4DA3-B02C-93B7FA8A7BD9}" type="sibTrans" cxnId="{21A71AA1-A84E-4881-BC91-BCF4A054795A}">
      <dgm:prSet/>
      <dgm:spPr/>
      <dgm:t>
        <a:bodyPr/>
        <a:lstStyle/>
        <a:p>
          <a:endParaRPr lang="en-US"/>
        </a:p>
      </dgm:t>
    </dgm:pt>
    <dgm:pt modelId="{EA3BB366-9A0F-45FC-813A-3E6517ABE7FF}">
      <dgm:prSet phldrT="[Text]"/>
      <dgm:spPr/>
      <dgm:t>
        <a:bodyPr/>
        <a:lstStyle/>
        <a:p>
          <a:r>
            <a:rPr lang="en-US" dirty="0"/>
            <a:t>The Charter</a:t>
          </a:r>
          <a:r>
            <a:rPr lang="sr-Latn-RS" dirty="0"/>
            <a:t> </a:t>
          </a:r>
          <a:r>
            <a:rPr lang="en-US" dirty="0"/>
            <a:t>constitutes primary EU law</a:t>
          </a:r>
        </a:p>
      </dgm:t>
    </dgm:pt>
    <dgm:pt modelId="{3BBBA6BA-D95B-4FB6-8B19-3C4CA803AB30}" type="parTrans" cxnId="{4BA181B2-B429-4F4B-97DE-B2FB497AF9C9}">
      <dgm:prSet/>
      <dgm:spPr/>
      <dgm:t>
        <a:bodyPr/>
        <a:lstStyle/>
        <a:p>
          <a:endParaRPr lang="en-US"/>
        </a:p>
      </dgm:t>
    </dgm:pt>
    <dgm:pt modelId="{49531B93-9324-47BD-8F7E-7BF8428AAB97}" type="sibTrans" cxnId="{4BA181B2-B429-4F4B-97DE-B2FB497AF9C9}">
      <dgm:prSet/>
      <dgm:spPr/>
      <dgm:t>
        <a:bodyPr/>
        <a:lstStyle/>
        <a:p>
          <a:endParaRPr lang="en-US"/>
        </a:p>
      </dgm:t>
    </dgm:pt>
    <dgm:pt modelId="{E5E630E2-66A5-472B-A7EC-F70ADEDFA368}">
      <dgm:prSet phldrT="[Text]"/>
      <dgm:spPr/>
      <dgm:t>
        <a:bodyPr/>
        <a:lstStyle/>
        <a:p>
          <a:r>
            <a:rPr lang="en-US" dirty="0"/>
            <a:t> significant changes to human rights protection in the EU</a:t>
          </a:r>
        </a:p>
      </dgm:t>
    </dgm:pt>
    <dgm:pt modelId="{955F1161-C728-4ED4-9E51-5036BCAC9900}" type="parTrans" cxnId="{B8767314-2BCF-41F1-B8AA-3791EEA2AB07}">
      <dgm:prSet/>
      <dgm:spPr/>
      <dgm:t>
        <a:bodyPr/>
        <a:lstStyle/>
        <a:p>
          <a:endParaRPr lang="en-US"/>
        </a:p>
      </dgm:t>
    </dgm:pt>
    <dgm:pt modelId="{7035420F-B542-4713-9103-28D540BD486A}" type="sibTrans" cxnId="{B8767314-2BCF-41F1-B8AA-3791EEA2AB07}">
      <dgm:prSet/>
      <dgm:spPr/>
      <dgm:t>
        <a:bodyPr/>
        <a:lstStyle/>
        <a:p>
          <a:endParaRPr lang="en-US"/>
        </a:p>
      </dgm:t>
    </dgm:pt>
    <dgm:pt modelId="{7F444D63-8975-46B8-945E-2F317BD52748}" type="pres">
      <dgm:prSet presAssocID="{C020E120-4DA1-4037-B69B-271D2A82D72C}" presName="diagram" presStyleCnt="0">
        <dgm:presLayoutVars>
          <dgm:chMax val="1"/>
          <dgm:dir/>
          <dgm:animLvl val="ctr"/>
          <dgm:resizeHandles val="exact"/>
        </dgm:presLayoutVars>
      </dgm:prSet>
      <dgm:spPr/>
    </dgm:pt>
    <dgm:pt modelId="{0644F93C-1EDA-4E00-A0D1-377A67A19849}" type="pres">
      <dgm:prSet presAssocID="{C020E120-4DA1-4037-B69B-271D2A82D72C}" presName="matrix" presStyleCnt="0"/>
      <dgm:spPr/>
    </dgm:pt>
    <dgm:pt modelId="{F8406A6A-565E-42CF-8281-CCC0F62431B9}" type="pres">
      <dgm:prSet presAssocID="{C020E120-4DA1-4037-B69B-271D2A82D72C}" presName="tile1" presStyleLbl="node1" presStyleIdx="0" presStyleCnt="4"/>
      <dgm:spPr/>
    </dgm:pt>
    <dgm:pt modelId="{C5C28931-EB33-48F7-BCB9-437EAB273A27}" type="pres">
      <dgm:prSet presAssocID="{C020E120-4DA1-4037-B69B-271D2A82D72C}" presName="tile1text" presStyleLbl="node1" presStyleIdx="0" presStyleCnt="4">
        <dgm:presLayoutVars>
          <dgm:chMax val="0"/>
          <dgm:chPref val="0"/>
          <dgm:bulletEnabled val="1"/>
        </dgm:presLayoutVars>
      </dgm:prSet>
      <dgm:spPr/>
    </dgm:pt>
    <dgm:pt modelId="{3276B024-8675-4671-89BC-63E098F932A9}" type="pres">
      <dgm:prSet presAssocID="{C020E120-4DA1-4037-B69B-271D2A82D72C}" presName="tile2" presStyleLbl="node1" presStyleIdx="1" presStyleCnt="4"/>
      <dgm:spPr/>
    </dgm:pt>
    <dgm:pt modelId="{13434ED1-ECC8-48CA-82E0-CD869349AA6E}" type="pres">
      <dgm:prSet presAssocID="{C020E120-4DA1-4037-B69B-271D2A82D72C}" presName="tile2text" presStyleLbl="node1" presStyleIdx="1" presStyleCnt="4">
        <dgm:presLayoutVars>
          <dgm:chMax val="0"/>
          <dgm:chPref val="0"/>
          <dgm:bulletEnabled val="1"/>
        </dgm:presLayoutVars>
      </dgm:prSet>
      <dgm:spPr/>
    </dgm:pt>
    <dgm:pt modelId="{E637DDD7-40FF-443A-AABF-4045EDF1FB79}" type="pres">
      <dgm:prSet presAssocID="{C020E120-4DA1-4037-B69B-271D2A82D72C}" presName="tile3" presStyleLbl="node1" presStyleIdx="2" presStyleCnt="4"/>
      <dgm:spPr/>
    </dgm:pt>
    <dgm:pt modelId="{D0CFA530-860F-42EE-87D5-01E594112654}" type="pres">
      <dgm:prSet presAssocID="{C020E120-4DA1-4037-B69B-271D2A82D72C}" presName="tile3text" presStyleLbl="node1" presStyleIdx="2" presStyleCnt="4">
        <dgm:presLayoutVars>
          <dgm:chMax val="0"/>
          <dgm:chPref val="0"/>
          <dgm:bulletEnabled val="1"/>
        </dgm:presLayoutVars>
      </dgm:prSet>
      <dgm:spPr/>
    </dgm:pt>
    <dgm:pt modelId="{D34504B5-9900-4329-973F-E11CD249B2EB}" type="pres">
      <dgm:prSet presAssocID="{C020E120-4DA1-4037-B69B-271D2A82D72C}" presName="tile4" presStyleLbl="node1" presStyleIdx="3" presStyleCnt="4"/>
      <dgm:spPr/>
    </dgm:pt>
    <dgm:pt modelId="{056F9CD1-F81A-4B69-AE71-54985B9B25D3}" type="pres">
      <dgm:prSet presAssocID="{C020E120-4DA1-4037-B69B-271D2A82D72C}" presName="tile4text" presStyleLbl="node1" presStyleIdx="3" presStyleCnt="4">
        <dgm:presLayoutVars>
          <dgm:chMax val="0"/>
          <dgm:chPref val="0"/>
          <dgm:bulletEnabled val="1"/>
        </dgm:presLayoutVars>
      </dgm:prSet>
      <dgm:spPr/>
    </dgm:pt>
    <dgm:pt modelId="{5B4196E8-1EC0-495E-8EF6-1B332FE729A1}" type="pres">
      <dgm:prSet presAssocID="{C020E120-4DA1-4037-B69B-271D2A82D72C}" presName="centerTile" presStyleLbl="fgShp" presStyleIdx="0" presStyleCnt="1" custLinFactNeighborX="-309" custLinFactNeighborY="2564">
        <dgm:presLayoutVars>
          <dgm:chMax val="0"/>
          <dgm:chPref val="0"/>
        </dgm:presLayoutVars>
      </dgm:prSet>
      <dgm:spPr/>
    </dgm:pt>
  </dgm:ptLst>
  <dgm:cxnLst>
    <dgm:cxn modelId="{AB76E606-AEBC-4FB9-8AC1-4C2CD1421CB0}" type="presOf" srcId="{EA3BB366-9A0F-45FC-813A-3E6517ABE7FF}" destId="{D34504B5-9900-4329-973F-E11CD249B2EB}" srcOrd="0" destOrd="0" presId="urn:microsoft.com/office/officeart/2005/8/layout/matrix1"/>
    <dgm:cxn modelId="{B8767314-2BCF-41F1-B8AA-3791EEA2AB07}" srcId="{0C4F65E4-1146-4A5F-AAC8-7BB4368E8DF6}" destId="{E5E630E2-66A5-472B-A7EC-F70ADEDFA368}" srcOrd="0" destOrd="0" parTransId="{955F1161-C728-4ED4-9E51-5036BCAC9900}" sibTransId="{7035420F-B542-4713-9103-28D540BD486A}"/>
    <dgm:cxn modelId="{1E8D433F-6409-484A-ACC9-6FFD2022F222}" type="presOf" srcId="{0C4F65E4-1146-4A5F-AAC8-7BB4368E8DF6}" destId="{5B4196E8-1EC0-495E-8EF6-1B332FE729A1}" srcOrd="0" destOrd="0" presId="urn:microsoft.com/office/officeart/2005/8/layout/matrix1"/>
    <dgm:cxn modelId="{3C4B195D-5422-466B-B2F7-3C1860573A0E}" srcId="{0C4F65E4-1146-4A5F-AAC8-7BB4368E8DF6}" destId="{075ACAFC-9EC0-4532-AA6E-094F26E9E3A2}" srcOrd="1" destOrd="0" parTransId="{E327C46F-9016-4917-8FCA-11956CA29444}" sibTransId="{29EB73B0-FD38-4950-B7D2-3832F3CB6043}"/>
    <dgm:cxn modelId="{6E7FF747-6377-40E4-ADB8-A4A3501F57BC}" type="presOf" srcId="{7331A3D8-2F9F-4C20-B15B-BC37F11632A2}" destId="{E637DDD7-40FF-443A-AABF-4045EDF1FB79}" srcOrd="0" destOrd="0" presId="urn:microsoft.com/office/officeart/2005/8/layout/matrix1"/>
    <dgm:cxn modelId="{2D018548-6922-4D51-8C7D-12CFE708D549}" type="presOf" srcId="{EA3BB366-9A0F-45FC-813A-3E6517ABE7FF}" destId="{056F9CD1-F81A-4B69-AE71-54985B9B25D3}" srcOrd="1" destOrd="0" presId="urn:microsoft.com/office/officeart/2005/8/layout/matrix1"/>
    <dgm:cxn modelId="{5286595A-F594-4230-A916-71F8839BD151}" srcId="{C020E120-4DA1-4037-B69B-271D2A82D72C}" destId="{0C4F65E4-1146-4A5F-AAC8-7BB4368E8DF6}" srcOrd="0" destOrd="0" parTransId="{9EE26D96-2309-4A29-9F32-75595035FE48}" sibTransId="{1C58A887-8350-47A4-9F18-12DB839F6B4F}"/>
    <dgm:cxn modelId="{3B47377E-7849-47C9-BF47-F981280003C1}" type="presOf" srcId="{E5E630E2-66A5-472B-A7EC-F70ADEDFA368}" destId="{F8406A6A-565E-42CF-8281-CCC0F62431B9}" srcOrd="0" destOrd="0" presId="urn:microsoft.com/office/officeart/2005/8/layout/matrix1"/>
    <dgm:cxn modelId="{50645B91-2FB1-4025-91D9-F45551F6FA0D}" type="presOf" srcId="{E5E630E2-66A5-472B-A7EC-F70ADEDFA368}" destId="{C5C28931-EB33-48F7-BCB9-437EAB273A27}" srcOrd="1" destOrd="0" presId="urn:microsoft.com/office/officeart/2005/8/layout/matrix1"/>
    <dgm:cxn modelId="{21A71AA1-A84E-4881-BC91-BCF4A054795A}" srcId="{0C4F65E4-1146-4A5F-AAC8-7BB4368E8DF6}" destId="{7331A3D8-2F9F-4C20-B15B-BC37F11632A2}" srcOrd="2" destOrd="0" parTransId="{5475B7FA-4FEC-437B-8655-A2C746B4AD25}" sibTransId="{7D921D5D-187F-4DA3-B02C-93B7FA8A7BD9}"/>
    <dgm:cxn modelId="{68ABFEA3-C2A4-4918-91D1-544AB1AED70D}" type="presOf" srcId="{075ACAFC-9EC0-4532-AA6E-094F26E9E3A2}" destId="{13434ED1-ECC8-48CA-82E0-CD869349AA6E}" srcOrd="1" destOrd="0" presId="urn:microsoft.com/office/officeart/2005/8/layout/matrix1"/>
    <dgm:cxn modelId="{4BA181B2-B429-4F4B-97DE-B2FB497AF9C9}" srcId="{0C4F65E4-1146-4A5F-AAC8-7BB4368E8DF6}" destId="{EA3BB366-9A0F-45FC-813A-3E6517ABE7FF}" srcOrd="3" destOrd="0" parTransId="{3BBBA6BA-D95B-4FB6-8B19-3C4CA803AB30}" sibTransId="{49531B93-9324-47BD-8F7E-7BF8428AAB97}"/>
    <dgm:cxn modelId="{5CF224B3-8097-468B-A165-9DA2AB6624CD}" type="presOf" srcId="{7331A3D8-2F9F-4C20-B15B-BC37F11632A2}" destId="{D0CFA530-860F-42EE-87D5-01E594112654}" srcOrd="1" destOrd="0" presId="urn:microsoft.com/office/officeart/2005/8/layout/matrix1"/>
    <dgm:cxn modelId="{842F7ED0-3CC1-40AB-ABDA-F2DF6036D772}" type="presOf" srcId="{075ACAFC-9EC0-4532-AA6E-094F26E9E3A2}" destId="{3276B024-8675-4671-89BC-63E098F932A9}" srcOrd="0" destOrd="0" presId="urn:microsoft.com/office/officeart/2005/8/layout/matrix1"/>
    <dgm:cxn modelId="{662DBEE5-2187-444C-B27F-7E4A4D341498}" type="presOf" srcId="{C020E120-4DA1-4037-B69B-271D2A82D72C}" destId="{7F444D63-8975-46B8-945E-2F317BD52748}" srcOrd="0" destOrd="0" presId="urn:microsoft.com/office/officeart/2005/8/layout/matrix1"/>
    <dgm:cxn modelId="{1698BA8F-43D8-4BA9-9112-2CDEDB1345FF}" type="presParOf" srcId="{7F444D63-8975-46B8-945E-2F317BD52748}" destId="{0644F93C-1EDA-4E00-A0D1-377A67A19849}" srcOrd="0" destOrd="0" presId="urn:microsoft.com/office/officeart/2005/8/layout/matrix1"/>
    <dgm:cxn modelId="{5B38B397-E094-465E-A872-ED5CBB3AD9BF}" type="presParOf" srcId="{0644F93C-1EDA-4E00-A0D1-377A67A19849}" destId="{F8406A6A-565E-42CF-8281-CCC0F62431B9}" srcOrd="0" destOrd="0" presId="urn:microsoft.com/office/officeart/2005/8/layout/matrix1"/>
    <dgm:cxn modelId="{69AF57AD-5E3F-431A-B9CF-7921FFA49578}" type="presParOf" srcId="{0644F93C-1EDA-4E00-A0D1-377A67A19849}" destId="{C5C28931-EB33-48F7-BCB9-437EAB273A27}" srcOrd="1" destOrd="0" presId="urn:microsoft.com/office/officeart/2005/8/layout/matrix1"/>
    <dgm:cxn modelId="{3B8480E0-DF15-4E83-9AB2-2213067D1882}" type="presParOf" srcId="{0644F93C-1EDA-4E00-A0D1-377A67A19849}" destId="{3276B024-8675-4671-89BC-63E098F932A9}" srcOrd="2" destOrd="0" presId="urn:microsoft.com/office/officeart/2005/8/layout/matrix1"/>
    <dgm:cxn modelId="{CAB22BEA-F471-412F-89C2-186BFC028B91}" type="presParOf" srcId="{0644F93C-1EDA-4E00-A0D1-377A67A19849}" destId="{13434ED1-ECC8-48CA-82E0-CD869349AA6E}" srcOrd="3" destOrd="0" presId="urn:microsoft.com/office/officeart/2005/8/layout/matrix1"/>
    <dgm:cxn modelId="{12C92E0F-70D3-4C62-B107-34CF47E6BEF1}" type="presParOf" srcId="{0644F93C-1EDA-4E00-A0D1-377A67A19849}" destId="{E637DDD7-40FF-443A-AABF-4045EDF1FB79}" srcOrd="4" destOrd="0" presId="urn:microsoft.com/office/officeart/2005/8/layout/matrix1"/>
    <dgm:cxn modelId="{C22D29EB-1987-4069-A856-967D93BDF021}" type="presParOf" srcId="{0644F93C-1EDA-4E00-A0D1-377A67A19849}" destId="{D0CFA530-860F-42EE-87D5-01E594112654}" srcOrd="5" destOrd="0" presId="urn:microsoft.com/office/officeart/2005/8/layout/matrix1"/>
    <dgm:cxn modelId="{DDCD8238-8612-42E8-BC56-1B58C36A9DDF}" type="presParOf" srcId="{0644F93C-1EDA-4E00-A0D1-377A67A19849}" destId="{D34504B5-9900-4329-973F-E11CD249B2EB}" srcOrd="6" destOrd="0" presId="urn:microsoft.com/office/officeart/2005/8/layout/matrix1"/>
    <dgm:cxn modelId="{47E873EF-3F9A-4C39-BEA6-E6F2EA25EB82}" type="presParOf" srcId="{0644F93C-1EDA-4E00-A0D1-377A67A19849}" destId="{056F9CD1-F81A-4B69-AE71-54985B9B25D3}" srcOrd="7" destOrd="0" presId="urn:microsoft.com/office/officeart/2005/8/layout/matrix1"/>
    <dgm:cxn modelId="{AB421200-0BD8-48E4-97B1-23CC6B368E74}" type="presParOf" srcId="{7F444D63-8975-46B8-945E-2F317BD52748}" destId="{5B4196E8-1EC0-495E-8EF6-1B332FE729A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B98D0D-2DEE-4329-B6DB-B7163B0567F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13FEC70-1441-45FA-A8A9-2A2459D4378B}">
      <dgm:prSet phldrT="[Text]" custT="1"/>
      <dgm:spPr/>
      <dgm:t>
        <a:bodyPr/>
        <a:lstStyle/>
        <a:p>
          <a:r>
            <a:rPr lang="en-US" sz="2000" dirty="0"/>
            <a:t>Title I ‘Dignity’</a:t>
          </a:r>
        </a:p>
      </dgm:t>
    </dgm:pt>
    <dgm:pt modelId="{F911B419-092E-44EF-981D-BFBDE94E7518}" type="parTrans" cxnId="{4EF2F7D1-2A87-47D9-B925-4493C67707A4}">
      <dgm:prSet/>
      <dgm:spPr/>
      <dgm:t>
        <a:bodyPr/>
        <a:lstStyle/>
        <a:p>
          <a:endParaRPr lang="en-US"/>
        </a:p>
      </dgm:t>
    </dgm:pt>
    <dgm:pt modelId="{538FDB72-09B8-4835-9E03-2B54B3F565F7}" type="sibTrans" cxnId="{4EF2F7D1-2A87-47D9-B925-4493C67707A4}">
      <dgm:prSet/>
      <dgm:spPr/>
      <dgm:t>
        <a:bodyPr/>
        <a:lstStyle/>
        <a:p>
          <a:endParaRPr lang="en-US"/>
        </a:p>
      </dgm:t>
    </dgm:pt>
    <dgm:pt modelId="{C13D0565-6169-46FA-B637-ADD70E980E29}">
      <dgm:prSet custT="1"/>
      <dgm:spPr/>
      <dgm:t>
        <a:bodyPr/>
        <a:lstStyle/>
        <a:p>
          <a:r>
            <a:rPr lang="en-US" sz="2000" dirty="0"/>
            <a:t>Title II ‘Freedoms’</a:t>
          </a:r>
        </a:p>
      </dgm:t>
    </dgm:pt>
    <dgm:pt modelId="{A1F91D0E-B867-4F7B-8333-1680B8808FDA}" type="parTrans" cxnId="{8E1C0B41-0A62-4C4E-B646-3BEA092652EB}">
      <dgm:prSet/>
      <dgm:spPr/>
      <dgm:t>
        <a:bodyPr/>
        <a:lstStyle/>
        <a:p>
          <a:endParaRPr lang="en-US"/>
        </a:p>
      </dgm:t>
    </dgm:pt>
    <dgm:pt modelId="{02A92983-C003-4158-8C53-8524358BD156}" type="sibTrans" cxnId="{8E1C0B41-0A62-4C4E-B646-3BEA092652EB}">
      <dgm:prSet/>
      <dgm:spPr/>
      <dgm:t>
        <a:bodyPr/>
        <a:lstStyle/>
        <a:p>
          <a:endParaRPr lang="en-US"/>
        </a:p>
      </dgm:t>
    </dgm:pt>
    <dgm:pt modelId="{41FFDF85-D583-4DE7-B8D1-FA7CD1F85C3C}">
      <dgm:prSet custT="1"/>
      <dgm:spPr/>
      <dgm:t>
        <a:bodyPr/>
        <a:lstStyle/>
        <a:p>
          <a:r>
            <a:rPr lang="en-US" sz="2000" dirty="0"/>
            <a:t>Title III ‘Equality’</a:t>
          </a:r>
        </a:p>
      </dgm:t>
    </dgm:pt>
    <dgm:pt modelId="{DC05A725-7087-46AC-9C48-D59C20A43619}" type="parTrans" cxnId="{05520E6E-4C63-4B97-B35E-25B18E3E2A95}">
      <dgm:prSet/>
      <dgm:spPr/>
      <dgm:t>
        <a:bodyPr/>
        <a:lstStyle/>
        <a:p>
          <a:endParaRPr lang="en-US"/>
        </a:p>
      </dgm:t>
    </dgm:pt>
    <dgm:pt modelId="{9F1194BA-E172-4599-9FB0-E44F6CD60DB8}" type="sibTrans" cxnId="{05520E6E-4C63-4B97-B35E-25B18E3E2A95}">
      <dgm:prSet/>
      <dgm:spPr/>
      <dgm:t>
        <a:bodyPr/>
        <a:lstStyle/>
        <a:p>
          <a:endParaRPr lang="en-US"/>
        </a:p>
      </dgm:t>
    </dgm:pt>
    <dgm:pt modelId="{96ECB0D0-29DD-4382-B848-996353641EC9}">
      <dgm:prSet custT="1"/>
      <dgm:spPr/>
      <dgm:t>
        <a:bodyPr/>
        <a:lstStyle/>
        <a:p>
          <a:r>
            <a:rPr lang="en-US" sz="2000" dirty="0"/>
            <a:t>Title IV ‘Solidarity’</a:t>
          </a:r>
        </a:p>
      </dgm:t>
    </dgm:pt>
    <dgm:pt modelId="{08A06A84-60BC-44FF-BD8F-8C91B61AE243}" type="parTrans" cxnId="{BFE33FF7-0117-44FD-A6AE-FEA0C0C1700C}">
      <dgm:prSet/>
      <dgm:spPr/>
      <dgm:t>
        <a:bodyPr/>
        <a:lstStyle/>
        <a:p>
          <a:endParaRPr lang="en-US"/>
        </a:p>
      </dgm:t>
    </dgm:pt>
    <dgm:pt modelId="{DF97497B-A505-4672-90F3-7519E6991226}" type="sibTrans" cxnId="{BFE33FF7-0117-44FD-A6AE-FEA0C0C1700C}">
      <dgm:prSet/>
      <dgm:spPr/>
      <dgm:t>
        <a:bodyPr/>
        <a:lstStyle/>
        <a:p>
          <a:endParaRPr lang="en-US"/>
        </a:p>
      </dgm:t>
    </dgm:pt>
    <dgm:pt modelId="{6513618A-80CF-45AF-87B0-E8C6E7099CD5}">
      <dgm:prSet custT="1"/>
      <dgm:spPr/>
      <dgm:t>
        <a:bodyPr/>
        <a:lstStyle/>
        <a:p>
          <a:r>
            <a:rPr lang="en-US" sz="2000" dirty="0"/>
            <a:t>Title V ‘Citizens’ Rights’</a:t>
          </a:r>
        </a:p>
      </dgm:t>
    </dgm:pt>
    <dgm:pt modelId="{40FE487B-4914-422B-B676-73FF4D53F6B6}" type="parTrans" cxnId="{DB431E50-9155-4F97-8322-32E7979BC8D7}">
      <dgm:prSet/>
      <dgm:spPr/>
      <dgm:t>
        <a:bodyPr/>
        <a:lstStyle/>
        <a:p>
          <a:endParaRPr lang="en-US"/>
        </a:p>
      </dgm:t>
    </dgm:pt>
    <dgm:pt modelId="{7461440E-AF9A-46B8-8DD3-6C07D7A06C68}" type="sibTrans" cxnId="{DB431E50-9155-4F97-8322-32E7979BC8D7}">
      <dgm:prSet/>
      <dgm:spPr/>
      <dgm:t>
        <a:bodyPr/>
        <a:lstStyle/>
        <a:p>
          <a:endParaRPr lang="en-US"/>
        </a:p>
      </dgm:t>
    </dgm:pt>
    <dgm:pt modelId="{826D188F-07AF-404B-9A5B-37C18784D632}">
      <dgm:prSet custT="1"/>
      <dgm:spPr/>
      <dgm:t>
        <a:bodyPr/>
        <a:lstStyle/>
        <a:p>
          <a:r>
            <a:rPr lang="en-US" sz="2000" dirty="0"/>
            <a:t>Title VI ‘Justice’</a:t>
          </a:r>
        </a:p>
      </dgm:t>
    </dgm:pt>
    <dgm:pt modelId="{D03DAD7F-6A38-49A4-AC0D-E8F35454580C}" type="parTrans" cxnId="{B1147286-3739-41CC-8971-9540495A8329}">
      <dgm:prSet/>
      <dgm:spPr/>
      <dgm:t>
        <a:bodyPr/>
        <a:lstStyle/>
        <a:p>
          <a:endParaRPr lang="en-US"/>
        </a:p>
      </dgm:t>
    </dgm:pt>
    <dgm:pt modelId="{1691E10D-293E-430D-87A2-26039488E39A}" type="sibTrans" cxnId="{B1147286-3739-41CC-8971-9540495A8329}">
      <dgm:prSet/>
      <dgm:spPr/>
      <dgm:t>
        <a:bodyPr/>
        <a:lstStyle/>
        <a:p>
          <a:endParaRPr lang="en-US"/>
        </a:p>
      </dgm:t>
    </dgm:pt>
    <dgm:pt modelId="{C8CCFC7F-CADC-4B55-8BEE-DBC609223DA1}" type="pres">
      <dgm:prSet presAssocID="{BAB98D0D-2DEE-4329-B6DB-B7163B0567FA}" presName="linear" presStyleCnt="0">
        <dgm:presLayoutVars>
          <dgm:dir/>
          <dgm:animLvl val="lvl"/>
          <dgm:resizeHandles val="exact"/>
        </dgm:presLayoutVars>
      </dgm:prSet>
      <dgm:spPr/>
    </dgm:pt>
    <dgm:pt modelId="{3EE2F63D-1F3E-464A-A7F2-68F3E76DE366}" type="pres">
      <dgm:prSet presAssocID="{813FEC70-1441-45FA-A8A9-2A2459D4378B}" presName="parentLin" presStyleCnt="0"/>
      <dgm:spPr/>
    </dgm:pt>
    <dgm:pt modelId="{FC919621-0F95-4977-A317-210ABF477BF3}" type="pres">
      <dgm:prSet presAssocID="{813FEC70-1441-45FA-A8A9-2A2459D4378B}" presName="parentLeftMargin" presStyleLbl="node1" presStyleIdx="0" presStyleCnt="6"/>
      <dgm:spPr/>
    </dgm:pt>
    <dgm:pt modelId="{CB1AE39F-7714-4F33-BF5C-AA57D3E71B29}" type="pres">
      <dgm:prSet presAssocID="{813FEC70-1441-45FA-A8A9-2A2459D4378B}" presName="parentText" presStyleLbl="node1" presStyleIdx="0" presStyleCnt="6">
        <dgm:presLayoutVars>
          <dgm:chMax val="0"/>
          <dgm:bulletEnabled val="1"/>
        </dgm:presLayoutVars>
      </dgm:prSet>
      <dgm:spPr/>
    </dgm:pt>
    <dgm:pt modelId="{586E76AA-3E43-48F3-9B07-616C8BD6CDC4}" type="pres">
      <dgm:prSet presAssocID="{813FEC70-1441-45FA-A8A9-2A2459D4378B}" presName="negativeSpace" presStyleCnt="0"/>
      <dgm:spPr/>
    </dgm:pt>
    <dgm:pt modelId="{839BC2E4-F609-494A-8BFE-5DE5225D8567}" type="pres">
      <dgm:prSet presAssocID="{813FEC70-1441-45FA-A8A9-2A2459D4378B}" presName="childText" presStyleLbl="conFgAcc1" presStyleIdx="0" presStyleCnt="6">
        <dgm:presLayoutVars>
          <dgm:bulletEnabled val="1"/>
        </dgm:presLayoutVars>
      </dgm:prSet>
      <dgm:spPr/>
    </dgm:pt>
    <dgm:pt modelId="{6D8EF6F0-4867-40A6-BB15-410280ED8B1E}" type="pres">
      <dgm:prSet presAssocID="{538FDB72-09B8-4835-9E03-2B54B3F565F7}" presName="spaceBetweenRectangles" presStyleCnt="0"/>
      <dgm:spPr/>
    </dgm:pt>
    <dgm:pt modelId="{08C93663-5497-4E76-A8CA-D2834A5137DA}" type="pres">
      <dgm:prSet presAssocID="{C13D0565-6169-46FA-B637-ADD70E980E29}" presName="parentLin" presStyleCnt="0"/>
      <dgm:spPr/>
    </dgm:pt>
    <dgm:pt modelId="{86EB6135-EC35-409A-9AC6-9B22359F56D1}" type="pres">
      <dgm:prSet presAssocID="{C13D0565-6169-46FA-B637-ADD70E980E29}" presName="parentLeftMargin" presStyleLbl="node1" presStyleIdx="0" presStyleCnt="6"/>
      <dgm:spPr/>
    </dgm:pt>
    <dgm:pt modelId="{106DA6AB-E8EF-4BD0-9AA5-C02AF70F02FD}" type="pres">
      <dgm:prSet presAssocID="{C13D0565-6169-46FA-B637-ADD70E980E29}" presName="parentText" presStyleLbl="node1" presStyleIdx="1" presStyleCnt="6">
        <dgm:presLayoutVars>
          <dgm:chMax val="0"/>
          <dgm:bulletEnabled val="1"/>
        </dgm:presLayoutVars>
      </dgm:prSet>
      <dgm:spPr/>
    </dgm:pt>
    <dgm:pt modelId="{B03183F7-52E9-4D7B-B698-0DADCC0843D3}" type="pres">
      <dgm:prSet presAssocID="{C13D0565-6169-46FA-B637-ADD70E980E29}" presName="negativeSpace" presStyleCnt="0"/>
      <dgm:spPr/>
    </dgm:pt>
    <dgm:pt modelId="{FF6010E7-F0BF-4D00-9030-16DDE3804654}" type="pres">
      <dgm:prSet presAssocID="{C13D0565-6169-46FA-B637-ADD70E980E29}" presName="childText" presStyleLbl="conFgAcc1" presStyleIdx="1" presStyleCnt="6">
        <dgm:presLayoutVars>
          <dgm:bulletEnabled val="1"/>
        </dgm:presLayoutVars>
      </dgm:prSet>
      <dgm:spPr/>
    </dgm:pt>
    <dgm:pt modelId="{281CAF47-170E-491E-B525-A799ED6BB1AA}" type="pres">
      <dgm:prSet presAssocID="{02A92983-C003-4158-8C53-8524358BD156}" presName="spaceBetweenRectangles" presStyleCnt="0"/>
      <dgm:spPr/>
    </dgm:pt>
    <dgm:pt modelId="{19B25277-25AD-45E9-B8FF-83EF8250FF28}" type="pres">
      <dgm:prSet presAssocID="{41FFDF85-D583-4DE7-B8D1-FA7CD1F85C3C}" presName="parentLin" presStyleCnt="0"/>
      <dgm:spPr/>
    </dgm:pt>
    <dgm:pt modelId="{56E31D22-7425-4117-897A-C1421B5EE9D4}" type="pres">
      <dgm:prSet presAssocID="{41FFDF85-D583-4DE7-B8D1-FA7CD1F85C3C}" presName="parentLeftMargin" presStyleLbl="node1" presStyleIdx="1" presStyleCnt="6"/>
      <dgm:spPr/>
    </dgm:pt>
    <dgm:pt modelId="{4461520D-3100-4B00-9AC5-67514832007A}" type="pres">
      <dgm:prSet presAssocID="{41FFDF85-D583-4DE7-B8D1-FA7CD1F85C3C}" presName="parentText" presStyleLbl="node1" presStyleIdx="2" presStyleCnt="6">
        <dgm:presLayoutVars>
          <dgm:chMax val="0"/>
          <dgm:bulletEnabled val="1"/>
        </dgm:presLayoutVars>
      </dgm:prSet>
      <dgm:spPr/>
    </dgm:pt>
    <dgm:pt modelId="{72EC8F9B-2FE2-4BEA-802B-EE01FD538257}" type="pres">
      <dgm:prSet presAssocID="{41FFDF85-D583-4DE7-B8D1-FA7CD1F85C3C}" presName="negativeSpace" presStyleCnt="0"/>
      <dgm:spPr/>
    </dgm:pt>
    <dgm:pt modelId="{D916F617-21A8-474F-ABEF-719B39DB7CC5}" type="pres">
      <dgm:prSet presAssocID="{41FFDF85-D583-4DE7-B8D1-FA7CD1F85C3C}" presName="childText" presStyleLbl="conFgAcc1" presStyleIdx="2" presStyleCnt="6">
        <dgm:presLayoutVars>
          <dgm:bulletEnabled val="1"/>
        </dgm:presLayoutVars>
      </dgm:prSet>
      <dgm:spPr/>
    </dgm:pt>
    <dgm:pt modelId="{0600DBD7-955B-47C6-9822-57E1E838393B}" type="pres">
      <dgm:prSet presAssocID="{9F1194BA-E172-4599-9FB0-E44F6CD60DB8}" presName="spaceBetweenRectangles" presStyleCnt="0"/>
      <dgm:spPr/>
    </dgm:pt>
    <dgm:pt modelId="{4645A870-B22F-4190-BC3B-77803F426F87}" type="pres">
      <dgm:prSet presAssocID="{96ECB0D0-29DD-4382-B848-996353641EC9}" presName="parentLin" presStyleCnt="0"/>
      <dgm:spPr/>
    </dgm:pt>
    <dgm:pt modelId="{B59F9C01-D3AB-49EE-8942-D89D4B35B869}" type="pres">
      <dgm:prSet presAssocID="{96ECB0D0-29DD-4382-B848-996353641EC9}" presName="parentLeftMargin" presStyleLbl="node1" presStyleIdx="2" presStyleCnt="6"/>
      <dgm:spPr/>
    </dgm:pt>
    <dgm:pt modelId="{8C72C311-452A-461A-8026-FB92A159EBD7}" type="pres">
      <dgm:prSet presAssocID="{96ECB0D0-29DD-4382-B848-996353641EC9}" presName="parentText" presStyleLbl="node1" presStyleIdx="3" presStyleCnt="6">
        <dgm:presLayoutVars>
          <dgm:chMax val="0"/>
          <dgm:bulletEnabled val="1"/>
        </dgm:presLayoutVars>
      </dgm:prSet>
      <dgm:spPr/>
    </dgm:pt>
    <dgm:pt modelId="{7A6D0DA7-80BB-4F40-A7C6-C70173D74956}" type="pres">
      <dgm:prSet presAssocID="{96ECB0D0-29DD-4382-B848-996353641EC9}" presName="negativeSpace" presStyleCnt="0"/>
      <dgm:spPr/>
    </dgm:pt>
    <dgm:pt modelId="{4919FF0A-E34B-4697-828D-603AA6E7C7B0}" type="pres">
      <dgm:prSet presAssocID="{96ECB0D0-29DD-4382-B848-996353641EC9}" presName="childText" presStyleLbl="conFgAcc1" presStyleIdx="3" presStyleCnt="6">
        <dgm:presLayoutVars>
          <dgm:bulletEnabled val="1"/>
        </dgm:presLayoutVars>
      </dgm:prSet>
      <dgm:spPr/>
    </dgm:pt>
    <dgm:pt modelId="{4C5EBC85-EE06-4EB8-B819-6A60D237C9D2}" type="pres">
      <dgm:prSet presAssocID="{DF97497B-A505-4672-90F3-7519E6991226}" presName="spaceBetweenRectangles" presStyleCnt="0"/>
      <dgm:spPr/>
    </dgm:pt>
    <dgm:pt modelId="{53CF9D4A-52C4-46F3-8E9F-2998ACBEDACD}" type="pres">
      <dgm:prSet presAssocID="{6513618A-80CF-45AF-87B0-E8C6E7099CD5}" presName="parentLin" presStyleCnt="0"/>
      <dgm:spPr/>
    </dgm:pt>
    <dgm:pt modelId="{224A3B7A-8CE8-4519-9F26-D07B68515ECB}" type="pres">
      <dgm:prSet presAssocID="{6513618A-80CF-45AF-87B0-E8C6E7099CD5}" presName="parentLeftMargin" presStyleLbl="node1" presStyleIdx="3" presStyleCnt="6"/>
      <dgm:spPr/>
    </dgm:pt>
    <dgm:pt modelId="{5DF37B77-1903-4AE0-9AAC-90C4E23CD796}" type="pres">
      <dgm:prSet presAssocID="{6513618A-80CF-45AF-87B0-E8C6E7099CD5}" presName="parentText" presStyleLbl="node1" presStyleIdx="4" presStyleCnt="6">
        <dgm:presLayoutVars>
          <dgm:chMax val="0"/>
          <dgm:bulletEnabled val="1"/>
        </dgm:presLayoutVars>
      </dgm:prSet>
      <dgm:spPr/>
    </dgm:pt>
    <dgm:pt modelId="{4DF23257-8AFF-498C-AFB8-15C34445B5D8}" type="pres">
      <dgm:prSet presAssocID="{6513618A-80CF-45AF-87B0-E8C6E7099CD5}" presName="negativeSpace" presStyleCnt="0"/>
      <dgm:spPr/>
    </dgm:pt>
    <dgm:pt modelId="{8502B283-8D7B-462B-8278-477AED37CCC6}" type="pres">
      <dgm:prSet presAssocID="{6513618A-80CF-45AF-87B0-E8C6E7099CD5}" presName="childText" presStyleLbl="conFgAcc1" presStyleIdx="4" presStyleCnt="6">
        <dgm:presLayoutVars>
          <dgm:bulletEnabled val="1"/>
        </dgm:presLayoutVars>
      </dgm:prSet>
      <dgm:spPr/>
    </dgm:pt>
    <dgm:pt modelId="{E325CE3D-4D9D-4205-BD01-6E0FBE90D2B6}" type="pres">
      <dgm:prSet presAssocID="{7461440E-AF9A-46B8-8DD3-6C07D7A06C68}" presName="spaceBetweenRectangles" presStyleCnt="0"/>
      <dgm:spPr/>
    </dgm:pt>
    <dgm:pt modelId="{6EA6E00C-3E10-421B-8DE2-4E4D9C1F1765}" type="pres">
      <dgm:prSet presAssocID="{826D188F-07AF-404B-9A5B-37C18784D632}" presName="parentLin" presStyleCnt="0"/>
      <dgm:spPr/>
    </dgm:pt>
    <dgm:pt modelId="{25ADB6C4-B4A4-403A-923C-B977DDF63BA5}" type="pres">
      <dgm:prSet presAssocID="{826D188F-07AF-404B-9A5B-37C18784D632}" presName="parentLeftMargin" presStyleLbl="node1" presStyleIdx="4" presStyleCnt="6"/>
      <dgm:spPr/>
    </dgm:pt>
    <dgm:pt modelId="{6A109397-EEFA-43D5-A84B-B18700A58D37}" type="pres">
      <dgm:prSet presAssocID="{826D188F-07AF-404B-9A5B-37C18784D632}" presName="parentText" presStyleLbl="node1" presStyleIdx="5" presStyleCnt="6">
        <dgm:presLayoutVars>
          <dgm:chMax val="0"/>
          <dgm:bulletEnabled val="1"/>
        </dgm:presLayoutVars>
      </dgm:prSet>
      <dgm:spPr/>
    </dgm:pt>
    <dgm:pt modelId="{65EAFF72-ACC0-4D0D-8995-3B9C96A53817}" type="pres">
      <dgm:prSet presAssocID="{826D188F-07AF-404B-9A5B-37C18784D632}" presName="negativeSpace" presStyleCnt="0"/>
      <dgm:spPr/>
    </dgm:pt>
    <dgm:pt modelId="{22C0405A-D6B9-4198-9A3E-01C653B76DA2}" type="pres">
      <dgm:prSet presAssocID="{826D188F-07AF-404B-9A5B-37C18784D632}" presName="childText" presStyleLbl="conFgAcc1" presStyleIdx="5" presStyleCnt="6">
        <dgm:presLayoutVars>
          <dgm:bulletEnabled val="1"/>
        </dgm:presLayoutVars>
      </dgm:prSet>
      <dgm:spPr/>
    </dgm:pt>
  </dgm:ptLst>
  <dgm:cxnLst>
    <dgm:cxn modelId="{BB2EBE1E-3814-4384-8B57-D06EDB39CD04}" type="presOf" srcId="{96ECB0D0-29DD-4382-B848-996353641EC9}" destId="{B59F9C01-D3AB-49EE-8942-D89D4B35B869}" srcOrd="0" destOrd="0" presId="urn:microsoft.com/office/officeart/2005/8/layout/list1"/>
    <dgm:cxn modelId="{C345F423-39B9-4636-8789-52D7569414F7}" type="presOf" srcId="{6513618A-80CF-45AF-87B0-E8C6E7099CD5}" destId="{5DF37B77-1903-4AE0-9AAC-90C4E23CD796}" srcOrd="1" destOrd="0" presId="urn:microsoft.com/office/officeart/2005/8/layout/list1"/>
    <dgm:cxn modelId="{94659E2D-2F15-4D1E-AA64-C067CB8EF35B}" type="presOf" srcId="{813FEC70-1441-45FA-A8A9-2A2459D4378B}" destId="{FC919621-0F95-4977-A317-210ABF477BF3}" srcOrd="0" destOrd="0" presId="urn:microsoft.com/office/officeart/2005/8/layout/list1"/>
    <dgm:cxn modelId="{3E4DE636-735F-475D-BBC3-CCFC4AE50544}" type="presOf" srcId="{41FFDF85-D583-4DE7-B8D1-FA7CD1F85C3C}" destId="{56E31D22-7425-4117-897A-C1421B5EE9D4}" srcOrd="0" destOrd="0" presId="urn:microsoft.com/office/officeart/2005/8/layout/list1"/>
    <dgm:cxn modelId="{8E1C0B41-0A62-4C4E-B646-3BEA092652EB}" srcId="{BAB98D0D-2DEE-4329-B6DB-B7163B0567FA}" destId="{C13D0565-6169-46FA-B637-ADD70E980E29}" srcOrd="1" destOrd="0" parTransId="{A1F91D0E-B867-4F7B-8333-1680B8808FDA}" sibTransId="{02A92983-C003-4158-8C53-8524358BD156}"/>
    <dgm:cxn modelId="{05520E6E-4C63-4B97-B35E-25B18E3E2A95}" srcId="{BAB98D0D-2DEE-4329-B6DB-B7163B0567FA}" destId="{41FFDF85-D583-4DE7-B8D1-FA7CD1F85C3C}" srcOrd="2" destOrd="0" parTransId="{DC05A725-7087-46AC-9C48-D59C20A43619}" sibTransId="{9F1194BA-E172-4599-9FB0-E44F6CD60DB8}"/>
    <dgm:cxn modelId="{DB431E50-9155-4F97-8322-32E7979BC8D7}" srcId="{BAB98D0D-2DEE-4329-B6DB-B7163B0567FA}" destId="{6513618A-80CF-45AF-87B0-E8C6E7099CD5}" srcOrd="4" destOrd="0" parTransId="{40FE487B-4914-422B-B676-73FF4D53F6B6}" sibTransId="{7461440E-AF9A-46B8-8DD3-6C07D7A06C68}"/>
    <dgm:cxn modelId="{E8BF1978-F5AB-400C-97DD-A6567C57230A}" type="presOf" srcId="{41FFDF85-D583-4DE7-B8D1-FA7CD1F85C3C}" destId="{4461520D-3100-4B00-9AC5-67514832007A}" srcOrd="1" destOrd="0" presId="urn:microsoft.com/office/officeart/2005/8/layout/list1"/>
    <dgm:cxn modelId="{9AC6007E-9F05-4EF7-8318-CFD1E805E798}" type="presOf" srcId="{BAB98D0D-2DEE-4329-B6DB-B7163B0567FA}" destId="{C8CCFC7F-CADC-4B55-8BEE-DBC609223DA1}" srcOrd="0" destOrd="0" presId="urn:microsoft.com/office/officeart/2005/8/layout/list1"/>
    <dgm:cxn modelId="{AB93D87F-CAA6-4017-B5E7-F3571EC1BCE1}" type="presOf" srcId="{C13D0565-6169-46FA-B637-ADD70E980E29}" destId="{106DA6AB-E8EF-4BD0-9AA5-C02AF70F02FD}" srcOrd="1" destOrd="0" presId="urn:microsoft.com/office/officeart/2005/8/layout/list1"/>
    <dgm:cxn modelId="{B1147286-3739-41CC-8971-9540495A8329}" srcId="{BAB98D0D-2DEE-4329-B6DB-B7163B0567FA}" destId="{826D188F-07AF-404B-9A5B-37C18784D632}" srcOrd="5" destOrd="0" parTransId="{D03DAD7F-6A38-49A4-AC0D-E8F35454580C}" sibTransId="{1691E10D-293E-430D-87A2-26039488E39A}"/>
    <dgm:cxn modelId="{E6B70FAD-B8C7-441D-8B05-ACA4D9007757}" type="presOf" srcId="{813FEC70-1441-45FA-A8A9-2A2459D4378B}" destId="{CB1AE39F-7714-4F33-BF5C-AA57D3E71B29}" srcOrd="1" destOrd="0" presId="urn:microsoft.com/office/officeart/2005/8/layout/list1"/>
    <dgm:cxn modelId="{76B956B8-08DA-49A8-8E94-06ED75795C94}" type="presOf" srcId="{826D188F-07AF-404B-9A5B-37C18784D632}" destId="{6A109397-EEFA-43D5-A84B-B18700A58D37}" srcOrd="1" destOrd="0" presId="urn:microsoft.com/office/officeart/2005/8/layout/list1"/>
    <dgm:cxn modelId="{7CF38BB9-EEAD-4071-8CD7-755196BF5E5E}" type="presOf" srcId="{826D188F-07AF-404B-9A5B-37C18784D632}" destId="{25ADB6C4-B4A4-403A-923C-B977DDF63BA5}" srcOrd="0" destOrd="0" presId="urn:microsoft.com/office/officeart/2005/8/layout/list1"/>
    <dgm:cxn modelId="{4EF2F7D1-2A87-47D9-B925-4493C67707A4}" srcId="{BAB98D0D-2DEE-4329-B6DB-B7163B0567FA}" destId="{813FEC70-1441-45FA-A8A9-2A2459D4378B}" srcOrd="0" destOrd="0" parTransId="{F911B419-092E-44EF-981D-BFBDE94E7518}" sibTransId="{538FDB72-09B8-4835-9E03-2B54B3F565F7}"/>
    <dgm:cxn modelId="{31B134DD-7223-43AC-B642-9A6CB2AB813F}" type="presOf" srcId="{6513618A-80CF-45AF-87B0-E8C6E7099CD5}" destId="{224A3B7A-8CE8-4519-9F26-D07B68515ECB}" srcOrd="0" destOrd="0" presId="urn:microsoft.com/office/officeart/2005/8/layout/list1"/>
    <dgm:cxn modelId="{78DB20DE-1A03-4F98-9DB4-5693967C8604}" type="presOf" srcId="{96ECB0D0-29DD-4382-B848-996353641EC9}" destId="{8C72C311-452A-461A-8026-FB92A159EBD7}" srcOrd="1" destOrd="0" presId="urn:microsoft.com/office/officeart/2005/8/layout/list1"/>
    <dgm:cxn modelId="{9B66DBDF-65AE-46E0-B6AF-28C422590163}" type="presOf" srcId="{C13D0565-6169-46FA-B637-ADD70E980E29}" destId="{86EB6135-EC35-409A-9AC6-9B22359F56D1}" srcOrd="0" destOrd="0" presId="urn:microsoft.com/office/officeart/2005/8/layout/list1"/>
    <dgm:cxn modelId="{BFE33FF7-0117-44FD-A6AE-FEA0C0C1700C}" srcId="{BAB98D0D-2DEE-4329-B6DB-B7163B0567FA}" destId="{96ECB0D0-29DD-4382-B848-996353641EC9}" srcOrd="3" destOrd="0" parTransId="{08A06A84-60BC-44FF-BD8F-8C91B61AE243}" sibTransId="{DF97497B-A505-4672-90F3-7519E6991226}"/>
    <dgm:cxn modelId="{676CC01E-8061-47CF-A389-DBBBFB94F488}" type="presParOf" srcId="{C8CCFC7F-CADC-4B55-8BEE-DBC609223DA1}" destId="{3EE2F63D-1F3E-464A-A7F2-68F3E76DE366}" srcOrd="0" destOrd="0" presId="urn:microsoft.com/office/officeart/2005/8/layout/list1"/>
    <dgm:cxn modelId="{018E2F17-693F-430B-B7E7-301EF4F4FF0F}" type="presParOf" srcId="{3EE2F63D-1F3E-464A-A7F2-68F3E76DE366}" destId="{FC919621-0F95-4977-A317-210ABF477BF3}" srcOrd="0" destOrd="0" presId="urn:microsoft.com/office/officeart/2005/8/layout/list1"/>
    <dgm:cxn modelId="{392047ED-9F4B-4632-BFD9-8E9DCDFB5D1C}" type="presParOf" srcId="{3EE2F63D-1F3E-464A-A7F2-68F3E76DE366}" destId="{CB1AE39F-7714-4F33-BF5C-AA57D3E71B29}" srcOrd="1" destOrd="0" presId="urn:microsoft.com/office/officeart/2005/8/layout/list1"/>
    <dgm:cxn modelId="{1C78B909-0130-4DF1-B207-000EE7E2DD55}" type="presParOf" srcId="{C8CCFC7F-CADC-4B55-8BEE-DBC609223DA1}" destId="{586E76AA-3E43-48F3-9B07-616C8BD6CDC4}" srcOrd="1" destOrd="0" presId="urn:microsoft.com/office/officeart/2005/8/layout/list1"/>
    <dgm:cxn modelId="{BF6034CD-FF89-4149-B7C4-914036A25A1F}" type="presParOf" srcId="{C8CCFC7F-CADC-4B55-8BEE-DBC609223DA1}" destId="{839BC2E4-F609-494A-8BFE-5DE5225D8567}" srcOrd="2" destOrd="0" presId="urn:microsoft.com/office/officeart/2005/8/layout/list1"/>
    <dgm:cxn modelId="{1C851AAC-D5FB-461C-A39E-3ABC495536C0}" type="presParOf" srcId="{C8CCFC7F-CADC-4B55-8BEE-DBC609223DA1}" destId="{6D8EF6F0-4867-40A6-BB15-410280ED8B1E}" srcOrd="3" destOrd="0" presId="urn:microsoft.com/office/officeart/2005/8/layout/list1"/>
    <dgm:cxn modelId="{C8E265E9-7DB0-4E22-9024-56CF126DFBF5}" type="presParOf" srcId="{C8CCFC7F-CADC-4B55-8BEE-DBC609223DA1}" destId="{08C93663-5497-4E76-A8CA-D2834A5137DA}" srcOrd="4" destOrd="0" presId="urn:microsoft.com/office/officeart/2005/8/layout/list1"/>
    <dgm:cxn modelId="{7811EB6A-006B-49EA-90A4-2DC825E68A87}" type="presParOf" srcId="{08C93663-5497-4E76-A8CA-D2834A5137DA}" destId="{86EB6135-EC35-409A-9AC6-9B22359F56D1}" srcOrd="0" destOrd="0" presId="urn:microsoft.com/office/officeart/2005/8/layout/list1"/>
    <dgm:cxn modelId="{E1E8F5CB-F61C-48BA-930B-E44D0E5AA6D0}" type="presParOf" srcId="{08C93663-5497-4E76-A8CA-D2834A5137DA}" destId="{106DA6AB-E8EF-4BD0-9AA5-C02AF70F02FD}" srcOrd="1" destOrd="0" presId="urn:microsoft.com/office/officeart/2005/8/layout/list1"/>
    <dgm:cxn modelId="{89C64943-CBE7-4F9A-A722-02527029900B}" type="presParOf" srcId="{C8CCFC7F-CADC-4B55-8BEE-DBC609223DA1}" destId="{B03183F7-52E9-4D7B-B698-0DADCC0843D3}" srcOrd="5" destOrd="0" presId="urn:microsoft.com/office/officeart/2005/8/layout/list1"/>
    <dgm:cxn modelId="{96135EDC-15C8-4E96-A703-A8B5667918BB}" type="presParOf" srcId="{C8CCFC7F-CADC-4B55-8BEE-DBC609223DA1}" destId="{FF6010E7-F0BF-4D00-9030-16DDE3804654}" srcOrd="6" destOrd="0" presId="urn:microsoft.com/office/officeart/2005/8/layout/list1"/>
    <dgm:cxn modelId="{626F6FA6-9F67-45A2-B118-CDDFFBC6CB4E}" type="presParOf" srcId="{C8CCFC7F-CADC-4B55-8BEE-DBC609223DA1}" destId="{281CAF47-170E-491E-B525-A799ED6BB1AA}" srcOrd="7" destOrd="0" presId="urn:microsoft.com/office/officeart/2005/8/layout/list1"/>
    <dgm:cxn modelId="{33598922-1E9D-409E-B710-67BC2507F349}" type="presParOf" srcId="{C8CCFC7F-CADC-4B55-8BEE-DBC609223DA1}" destId="{19B25277-25AD-45E9-B8FF-83EF8250FF28}" srcOrd="8" destOrd="0" presId="urn:microsoft.com/office/officeart/2005/8/layout/list1"/>
    <dgm:cxn modelId="{2FE49D07-015D-4B06-AA4D-608CCE45C0FA}" type="presParOf" srcId="{19B25277-25AD-45E9-B8FF-83EF8250FF28}" destId="{56E31D22-7425-4117-897A-C1421B5EE9D4}" srcOrd="0" destOrd="0" presId="urn:microsoft.com/office/officeart/2005/8/layout/list1"/>
    <dgm:cxn modelId="{3D2472B5-9FA1-4CE7-B842-FD519861AABE}" type="presParOf" srcId="{19B25277-25AD-45E9-B8FF-83EF8250FF28}" destId="{4461520D-3100-4B00-9AC5-67514832007A}" srcOrd="1" destOrd="0" presId="urn:microsoft.com/office/officeart/2005/8/layout/list1"/>
    <dgm:cxn modelId="{B9F7796A-0701-40C5-AC74-9AB6B2FAFE7D}" type="presParOf" srcId="{C8CCFC7F-CADC-4B55-8BEE-DBC609223DA1}" destId="{72EC8F9B-2FE2-4BEA-802B-EE01FD538257}" srcOrd="9" destOrd="0" presId="urn:microsoft.com/office/officeart/2005/8/layout/list1"/>
    <dgm:cxn modelId="{9639601E-283A-4A1C-924A-B7D6C156050E}" type="presParOf" srcId="{C8CCFC7F-CADC-4B55-8BEE-DBC609223DA1}" destId="{D916F617-21A8-474F-ABEF-719B39DB7CC5}" srcOrd="10" destOrd="0" presId="urn:microsoft.com/office/officeart/2005/8/layout/list1"/>
    <dgm:cxn modelId="{E7109E8D-1BE5-4248-80A2-2340723142E2}" type="presParOf" srcId="{C8CCFC7F-CADC-4B55-8BEE-DBC609223DA1}" destId="{0600DBD7-955B-47C6-9822-57E1E838393B}" srcOrd="11" destOrd="0" presId="urn:microsoft.com/office/officeart/2005/8/layout/list1"/>
    <dgm:cxn modelId="{5360DAD5-2BE8-439A-914F-C219D20CC75A}" type="presParOf" srcId="{C8CCFC7F-CADC-4B55-8BEE-DBC609223DA1}" destId="{4645A870-B22F-4190-BC3B-77803F426F87}" srcOrd="12" destOrd="0" presId="urn:microsoft.com/office/officeart/2005/8/layout/list1"/>
    <dgm:cxn modelId="{E4DF36A9-DEB7-49D8-B467-45B5377C6E9B}" type="presParOf" srcId="{4645A870-B22F-4190-BC3B-77803F426F87}" destId="{B59F9C01-D3AB-49EE-8942-D89D4B35B869}" srcOrd="0" destOrd="0" presId="urn:microsoft.com/office/officeart/2005/8/layout/list1"/>
    <dgm:cxn modelId="{D1EE1913-2D84-4238-BE01-BA2800E97912}" type="presParOf" srcId="{4645A870-B22F-4190-BC3B-77803F426F87}" destId="{8C72C311-452A-461A-8026-FB92A159EBD7}" srcOrd="1" destOrd="0" presId="urn:microsoft.com/office/officeart/2005/8/layout/list1"/>
    <dgm:cxn modelId="{3425A0B2-12D6-4BBD-BA48-C8E4B8D44F1D}" type="presParOf" srcId="{C8CCFC7F-CADC-4B55-8BEE-DBC609223DA1}" destId="{7A6D0DA7-80BB-4F40-A7C6-C70173D74956}" srcOrd="13" destOrd="0" presId="urn:microsoft.com/office/officeart/2005/8/layout/list1"/>
    <dgm:cxn modelId="{F6F39A56-FD12-4DBF-8583-CBF59CC96B20}" type="presParOf" srcId="{C8CCFC7F-CADC-4B55-8BEE-DBC609223DA1}" destId="{4919FF0A-E34B-4697-828D-603AA6E7C7B0}" srcOrd="14" destOrd="0" presId="urn:microsoft.com/office/officeart/2005/8/layout/list1"/>
    <dgm:cxn modelId="{64DC3E01-2420-4972-9494-C16D2C002571}" type="presParOf" srcId="{C8CCFC7F-CADC-4B55-8BEE-DBC609223DA1}" destId="{4C5EBC85-EE06-4EB8-B819-6A60D237C9D2}" srcOrd="15" destOrd="0" presId="urn:microsoft.com/office/officeart/2005/8/layout/list1"/>
    <dgm:cxn modelId="{F010E3D7-AE8A-480A-B24A-3312AEA902DA}" type="presParOf" srcId="{C8CCFC7F-CADC-4B55-8BEE-DBC609223DA1}" destId="{53CF9D4A-52C4-46F3-8E9F-2998ACBEDACD}" srcOrd="16" destOrd="0" presId="urn:microsoft.com/office/officeart/2005/8/layout/list1"/>
    <dgm:cxn modelId="{43177847-7607-4B1F-B0AB-40B30207C745}" type="presParOf" srcId="{53CF9D4A-52C4-46F3-8E9F-2998ACBEDACD}" destId="{224A3B7A-8CE8-4519-9F26-D07B68515ECB}" srcOrd="0" destOrd="0" presId="urn:microsoft.com/office/officeart/2005/8/layout/list1"/>
    <dgm:cxn modelId="{F32E7DDF-14F7-4C51-A47D-B9167929E7FB}" type="presParOf" srcId="{53CF9D4A-52C4-46F3-8E9F-2998ACBEDACD}" destId="{5DF37B77-1903-4AE0-9AAC-90C4E23CD796}" srcOrd="1" destOrd="0" presId="urn:microsoft.com/office/officeart/2005/8/layout/list1"/>
    <dgm:cxn modelId="{DF78BA90-6108-414E-8FE0-18AFF2CCA07D}" type="presParOf" srcId="{C8CCFC7F-CADC-4B55-8BEE-DBC609223DA1}" destId="{4DF23257-8AFF-498C-AFB8-15C34445B5D8}" srcOrd="17" destOrd="0" presId="urn:microsoft.com/office/officeart/2005/8/layout/list1"/>
    <dgm:cxn modelId="{CB79D2C3-4690-42A1-8B51-683F75A19D18}" type="presParOf" srcId="{C8CCFC7F-CADC-4B55-8BEE-DBC609223DA1}" destId="{8502B283-8D7B-462B-8278-477AED37CCC6}" srcOrd="18" destOrd="0" presId="urn:microsoft.com/office/officeart/2005/8/layout/list1"/>
    <dgm:cxn modelId="{A2BAEE3A-8342-48E0-ABB5-FB46EBCE16D8}" type="presParOf" srcId="{C8CCFC7F-CADC-4B55-8BEE-DBC609223DA1}" destId="{E325CE3D-4D9D-4205-BD01-6E0FBE90D2B6}" srcOrd="19" destOrd="0" presId="urn:microsoft.com/office/officeart/2005/8/layout/list1"/>
    <dgm:cxn modelId="{53798781-E3F9-49B0-BD81-8BDC851986DA}" type="presParOf" srcId="{C8CCFC7F-CADC-4B55-8BEE-DBC609223DA1}" destId="{6EA6E00C-3E10-421B-8DE2-4E4D9C1F1765}" srcOrd="20" destOrd="0" presId="urn:microsoft.com/office/officeart/2005/8/layout/list1"/>
    <dgm:cxn modelId="{30B4EED9-CD32-4D04-814C-F0CDDB5F45A9}" type="presParOf" srcId="{6EA6E00C-3E10-421B-8DE2-4E4D9C1F1765}" destId="{25ADB6C4-B4A4-403A-923C-B977DDF63BA5}" srcOrd="0" destOrd="0" presId="urn:microsoft.com/office/officeart/2005/8/layout/list1"/>
    <dgm:cxn modelId="{E1C3AAF6-C525-47C7-B3B2-3CD522FC5FC9}" type="presParOf" srcId="{6EA6E00C-3E10-421B-8DE2-4E4D9C1F1765}" destId="{6A109397-EEFA-43D5-A84B-B18700A58D37}" srcOrd="1" destOrd="0" presId="urn:microsoft.com/office/officeart/2005/8/layout/list1"/>
    <dgm:cxn modelId="{ED59BA28-75A7-42AD-9C4D-FB615E9442A7}" type="presParOf" srcId="{C8CCFC7F-CADC-4B55-8BEE-DBC609223DA1}" destId="{65EAFF72-ACC0-4D0D-8995-3B9C96A53817}" srcOrd="21" destOrd="0" presId="urn:microsoft.com/office/officeart/2005/8/layout/list1"/>
    <dgm:cxn modelId="{A4D5B6F3-F1A4-4AF0-95F1-F67087617E3D}" type="presParOf" srcId="{C8CCFC7F-CADC-4B55-8BEE-DBC609223DA1}" destId="{22C0405A-D6B9-4198-9A3E-01C653B76DA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C90581-3F4F-4894-894B-6187ACCF848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6D8E411F-5510-4AFE-97C7-74AA82B6CF9D}">
      <dgm:prSet phldrT="[Text]" custT="1"/>
      <dgm:spPr/>
      <dgm:t>
        <a:bodyPr/>
        <a:lstStyle/>
        <a:p>
          <a:r>
            <a:rPr lang="en-US" sz="3600" b="1" u="sng" dirty="0">
              <a:solidFill>
                <a:srgbClr val="FFFF00"/>
              </a:solidFill>
              <a:effectLst>
                <a:outerShdw blurRad="38100" dist="38100" dir="2700000" algn="tl">
                  <a:srgbClr val="000000">
                    <a:alpha val="43137"/>
                  </a:srgbClr>
                </a:outerShdw>
              </a:effectLst>
            </a:rPr>
            <a:t>Discussion topics</a:t>
          </a:r>
        </a:p>
      </dgm:t>
    </dgm:pt>
    <dgm:pt modelId="{BF6B0837-3C4C-4175-A3F8-4C182D976354}" type="parTrans" cxnId="{447CD22B-BA20-4009-A825-D83FB57B7499}">
      <dgm:prSet/>
      <dgm:spPr/>
      <dgm:t>
        <a:bodyPr/>
        <a:lstStyle/>
        <a:p>
          <a:endParaRPr lang="en-US"/>
        </a:p>
      </dgm:t>
    </dgm:pt>
    <dgm:pt modelId="{A3AFF3AA-2944-48B0-859A-372156268630}" type="sibTrans" cxnId="{447CD22B-BA20-4009-A825-D83FB57B7499}">
      <dgm:prSet/>
      <dgm:spPr/>
      <dgm:t>
        <a:bodyPr/>
        <a:lstStyle/>
        <a:p>
          <a:endParaRPr lang="en-US"/>
        </a:p>
      </dgm:t>
    </dgm:pt>
    <dgm:pt modelId="{109EC5E3-5967-4B2F-881F-A57343F0C49E}">
      <dgm:prSet phldrT="[Text]" custT="1"/>
      <dgm:spPr/>
      <dgm:t>
        <a:bodyPr/>
        <a:lstStyle/>
        <a:p>
          <a:r>
            <a:rPr lang="sr-Latn-RS" sz="2000" dirty="0"/>
            <a:t>Development of human rights standards through EU Treaties</a:t>
          </a:r>
          <a:endParaRPr lang="en-US" sz="2000" dirty="0"/>
        </a:p>
      </dgm:t>
    </dgm:pt>
    <dgm:pt modelId="{C9319447-3214-4301-A3FD-970BB415081E}" type="sibTrans" cxnId="{FA3D1BDC-B8D8-43F3-974B-C331BB78ACBC}">
      <dgm:prSet/>
      <dgm:spPr/>
      <dgm:t>
        <a:bodyPr/>
        <a:lstStyle/>
        <a:p>
          <a:endParaRPr lang="en-US"/>
        </a:p>
      </dgm:t>
    </dgm:pt>
    <dgm:pt modelId="{93E35B9E-2409-4E60-A85A-E2DEB6B61B94}" type="parTrans" cxnId="{FA3D1BDC-B8D8-43F3-974B-C331BB78ACBC}">
      <dgm:prSet/>
      <dgm:spPr/>
      <dgm:t>
        <a:bodyPr/>
        <a:lstStyle/>
        <a:p>
          <a:endParaRPr lang="en-US"/>
        </a:p>
      </dgm:t>
    </dgm:pt>
    <dgm:pt modelId="{68A92F52-AE64-42CF-8429-9C4170126E72}">
      <dgm:prSet phldrT="[Text]" custT="1"/>
      <dgm:spPr/>
      <dgm:t>
        <a:bodyPr/>
        <a:lstStyle/>
        <a:p>
          <a:r>
            <a:rPr lang="sr-Latn-RS" sz="2000" dirty="0">
              <a:solidFill>
                <a:schemeClr val="bg1"/>
              </a:solidFill>
              <a:latin typeface="+mn-lt"/>
            </a:rPr>
            <a:t>Promotion of human rights within the EU legal system</a:t>
          </a:r>
          <a:endParaRPr lang="en-US" sz="2000" dirty="0">
            <a:solidFill>
              <a:schemeClr val="bg1"/>
            </a:solidFill>
            <a:latin typeface="+mn-lt"/>
          </a:endParaRPr>
        </a:p>
      </dgm:t>
    </dgm:pt>
    <dgm:pt modelId="{F07B9335-4D27-49DA-8726-9B94DC2BCB49}" type="sibTrans" cxnId="{46A865CC-DD90-45D5-B1FF-AE721E1D51C5}">
      <dgm:prSet/>
      <dgm:spPr/>
      <dgm:t>
        <a:bodyPr/>
        <a:lstStyle/>
        <a:p>
          <a:endParaRPr lang="en-US"/>
        </a:p>
      </dgm:t>
    </dgm:pt>
    <dgm:pt modelId="{4EF62251-3F6A-4D2A-A15C-D4B2365A578D}" type="parTrans" cxnId="{46A865CC-DD90-45D5-B1FF-AE721E1D51C5}">
      <dgm:prSet/>
      <dgm:spPr/>
      <dgm:t>
        <a:bodyPr/>
        <a:lstStyle/>
        <a:p>
          <a:endParaRPr lang="en-US"/>
        </a:p>
      </dgm:t>
    </dgm:pt>
    <dgm:pt modelId="{94C04552-EC0B-4B02-BE2F-23164B9E8097}" type="pres">
      <dgm:prSet presAssocID="{0AC90581-3F4F-4894-894B-6187ACCF8485}" presName="Name0" presStyleCnt="0">
        <dgm:presLayoutVars>
          <dgm:chMax val="4"/>
          <dgm:resizeHandles val="exact"/>
        </dgm:presLayoutVars>
      </dgm:prSet>
      <dgm:spPr/>
    </dgm:pt>
    <dgm:pt modelId="{51915606-D3F5-4B64-8794-5785DF369942}" type="pres">
      <dgm:prSet presAssocID="{0AC90581-3F4F-4894-894B-6187ACCF8485}" presName="ellipse" presStyleLbl="trBgShp" presStyleIdx="0" presStyleCnt="1"/>
      <dgm:spPr/>
    </dgm:pt>
    <dgm:pt modelId="{3734AC0D-9DC4-43CE-AE0E-32532F385D11}" type="pres">
      <dgm:prSet presAssocID="{0AC90581-3F4F-4894-894B-6187ACCF8485}" presName="arrow1" presStyleLbl="fgShp" presStyleIdx="0" presStyleCnt="1"/>
      <dgm:spPr/>
    </dgm:pt>
    <dgm:pt modelId="{B8E573B3-62E5-418A-B55A-321616E2A5D5}" type="pres">
      <dgm:prSet presAssocID="{0AC90581-3F4F-4894-894B-6187ACCF8485}" presName="rectangle" presStyleLbl="revTx" presStyleIdx="0" presStyleCnt="1">
        <dgm:presLayoutVars>
          <dgm:bulletEnabled val="1"/>
        </dgm:presLayoutVars>
      </dgm:prSet>
      <dgm:spPr/>
    </dgm:pt>
    <dgm:pt modelId="{5D5BDE1B-3505-4353-AB7A-489EE546C5C5}" type="pres">
      <dgm:prSet presAssocID="{68A92F52-AE64-42CF-8429-9C4170126E72}" presName="item1" presStyleLbl="node1" presStyleIdx="0" presStyleCnt="2" custScaleX="241113" custLinFactX="43246" custLinFactNeighborX="100000" custLinFactNeighborY="-62989">
        <dgm:presLayoutVars>
          <dgm:bulletEnabled val="1"/>
        </dgm:presLayoutVars>
      </dgm:prSet>
      <dgm:spPr/>
    </dgm:pt>
    <dgm:pt modelId="{7709D0F9-D182-4277-96FE-79E7686B3D4A}" type="pres">
      <dgm:prSet presAssocID="{6D8E411F-5510-4AFE-97C7-74AA82B6CF9D}" presName="item2" presStyleLbl="node1" presStyleIdx="1" presStyleCnt="2" custScaleX="283672" custLinFactNeighborX="-35046" custLinFactNeighborY="12033">
        <dgm:presLayoutVars>
          <dgm:bulletEnabled val="1"/>
        </dgm:presLayoutVars>
      </dgm:prSet>
      <dgm:spPr/>
    </dgm:pt>
    <dgm:pt modelId="{51F1339A-577E-44AC-BF2B-B883BE8191B1}" type="pres">
      <dgm:prSet presAssocID="{0AC90581-3F4F-4894-894B-6187ACCF8485}" presName="funnel" presStyleLbl="trAlignAcc1" presStyleIdx="0" presStyleCnt="1" custScaleX="225909" custScaleY="87256" custLinFactNeighborX="-2662" custLinFactNeighborY="-745"/>
      <dgm:spPr/>
    </dgm:pt>
  </dgm:ptLst>
  <dgm:cxnLst>
    <dgm:cxn modelId="{35DD5E19-5C65-470F-B089-6210B2ECAEAC}" type="presOf" srcId="{6D8E411F-5510-4AFE-97C7-74AA82B6CF9D}" destId="{B8E573B3-62E5-418A-B55A-321616E2A5D5}" srcOrd="0" destOrd="0" presId="urn:microsoft.com/office/officeart/2005/8/layout/funnel1"/>
    <dgm:cxn modelId="{447CD22B-BA20-4009-A825-D83FB57B7499}" srcId="{0AC90581-3F4F-4894-894B-6187ACCF8485}" destId="{6D8E411F-5510-4AFE-97C7-74AA82B6CF9D}" srcOrd="2" destOrd="0" parTransId="{BF6B0837-3C4C-4175-A3F8-4C182D976354}" sibTransId="{A3AFF3AA-2944-48B0-859A-372156268630}"/>
    <dgm:cxn modelId="{9D5B335C-8D09-478D-A01C-A329876738C8}" type="presOf" srcId="{0AC90581-3F4F-4894-894B-6187ACCF8485}" destId="{94C04552-EC0B-4B02-BE2F-23164B9E8097}" srcOrd="0" destOrd="0" presId="urn:microsoft.com/office/officeart/2005/8/layout/funnel1"/>
    <dgm:cxn modelId="{110ADC6A-96F7-496B-822A-55F68806C604}" type="presOf" srcId="{68A92F52-AE64-42CF-8429-9C4170126E72}" destId="{5D5BDE1B-3505-4353-AB7A-489EE546C5C5}" srcOrd="0" destOrd="0" presId="urn:microsoft.com/office/officeart/2005/8/layout/funnel1"/>
    <dgm:cxn modelId="{454019B1-7978-4F20-ABA1-AAAB24B74870}" type="presOf" srcId="{109EC5E3-5967-4B2F-881F-A57343F0C49E}" destId="{7709D0F9-D182-4277-96FE-79E7686B3D4A}" srcOrd="0" destOrd="0" presId="urn:microsoft.com/office/officeart/2005/8/layout/funnel1"/>
    <dgm:cxn modelId="{46A865CC-DD90-45D5-B1FF-AE721E1D51C5}" srcId="{0AC90581-3F4F-4894-894B-6187ACCF8485}" destId="{68A92F52-AE64-42CF-8429-9C4170126E72}" srcOrd="1" destOrd="0" parTransId="{4EF62251-3F6A-4D2A-A15C-D4B2365A578D}" sibTransId="{F07B9335-4D27-49DA-8726-9B94DC2BCB49}"/>
    <dgm:cxn modelId="{FA3D1BDC-B8D8-43F3-974B-C331BB78ACBC}" srcId="{0AC90581-3F4F-4894-894B-6187ACCF8485}" destId="{109EC5E3-5967-4B2F-881F-A57343F0C49E}" srcOrd="0" destOrd="0" parTransId="{93E35B9E-2409-4E60-A85A-E2DEB6B61B94}" sibTransId="{C9319447-3214-4301-A3FD-970BB415081E}"/>
    <dgm:cxn modelId="{887EE123-BC14-43BD-8A56-CD2C669D8B02}" type="presParOf" srcId="{94C04552-EC0B-4B02-BE2F-23164B9E8097}" destId="{51915606-D3F5-4B64-8794-5785DF369942}" srcOrd="0" destOrd="0" presId="urn:microsoft.com/office/officeart/2005/8/layout/funnel1"/>
    <dgm:cxn modelId="{7AE7EDE5-D1F8-4CE2-91E6-3722BA04A54A}" type="presParOf" srcId="{94C04552-EC0B-4B02-BE2F-23164B9E8097}" destId="{3734AC0D-9DC4-43CE-AE0E-32532F385D11}" srcOrd="1" destOrd="0" presId="urn:microsoft.com/office/officeart/2005/8/layout/funnel1"/>
    <dgm:cxn modelId="{F7D71A1A-D3BC-48EF-A841-4596BA69BE2F}" type="presParOf" srcId="{94C04552-EC0B-4B02-BE2F-23164B9E8097}" destId="{B8E573B3-62E5-418A-B55A-321616E2A5D5}" srcOrd="2" destOrd="0" presId="urn:microsoft.com/office/officeart/2005/8/layout/funnel1"/>
    <dgm:cxn modelId="{B56A60BE-BD64-4016-A850-606C385936C3}" type="presParOf" srcId="{94C04552-EC0B-4B02-BE2F-23164B9E8097}" destId="{5D5BDE1B-3505-4353-AB7A-489EE546C5C5}" srcOrd="3" destOrd="0" presId="urn:microsoft.com/office/officeart/2005/8/layout/funnel1"/>
    <dgm:cxn modelId="{C072E5A1-3535-435E-905F-C0BF4496DC2C}" type="presParOf" srcId="{94C04552-EC0B-4B02-BE2F-23164B9E8097}" destId="{7709D0F9-D182-4277-96FE-79E7686B3D4A}" srcOrd="4" destOrd="0" presId="urn:microsoft.com/office/officeart/2005/8/layout/funnel1"/>
    <dgm:cxn modelId="{6BB949E3-3081-4EB2-A5D8-256C198EE1E8}" type="presParOf" srcId="{94C04552-EC0B-4B02-BE2F-23164B9E8097}" destId="{51F1339A-577E-44AC-BF2B-B883BE8191B1}"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17856-26B2-47EB-B349-0FDC8073B8E3}">
      <dsp:nvSpPr>
        <dsp:cNvPr id="0" name=""/>
        <dsp:cNvSpPr/>
      </dsp:nvSpPr>
      <dsp:spPr>
        <a:xfrm>
          <a:off x="0" y="0"/>
          <a:ext cx="10692881" cy="136283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The Amsterdam Treaty </a:t>
          </a:r>
        </a:p>
      </dsp:txBody>
      <dsp:txXfrm>
        <a:off x="0" y="0"/>
        <a:ext cx="10692881" cy="1362839"/>
      </dsp:txXfrm>
    </dsp:sp>
    <dsp:sp modelId="{6CDD4A5B-4B9F-459F-B4D8-3D5489DCC1F1}">
      <dsp:nvSpPr>
        <dsp:cNvPr id="0" name=""/>
        <dsp:cNvSpPr/>
      </dsp:nvSpPr>
      <dsp:spPr>
        <a:xfrm>
          <a:off x="5221" y="1362839"/>
          <a:ext cx="3560812" cy="28619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kern="1200" dirty="0"/>
            <a:t>strengthened the EU's commitment to human rights</a:t>
          </a:r>
          <a:r>
            <a:rPr lang="sr-Latn-RS" sz="2400" kern="1200" dirty="0"/>
            <a:t> protection</a:t>
          </a:r>
          <a:r>
            <a:rPr lang="en-US" sz="2400" kern="1200" dirty="0"/>
            <a:t> and explicitly affirmed that the identity of the European Union is based on democracy and human rights</a:t>
          </a:r>
        </a:p>
      </dsp:txBody>
      <dsp:txXfrm>
        <a:off x="5221" y="1362839"/>
        <a:ext cx="3560812" cy="2861962"/>
      </dsp:txXfrm>
    </dsp:sp>
    <dsp:sp modelId="{520AD2B2-EF14-4948-A3C9-BC3FB1FEAC4D}">
      <dsp:nvSpPr>
        <dsp:cNvPr id="0" name=""/>
        <dsp:cNvSpPr/>
      </dsp:nvSpPr>
      <dsp:spPr>
        <a:xfrm>
          <a:off x="3566034" y="1362839"/>
          <a:ext cx="3560812" cy="28619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r-Latn-RS" sz="2400" kern="1200" dirty="0"/>
            <a:t>s</a:t>
          </a:r>
          <a:r>
            <a:rPr lang="en-US" sz="2400" kern="1200" dirty="0"/>
            <a:t>anctions may be imposed on a Member State in cases of "serious and persistent breach" of these principles</a:t>
          </a:r>
          <a:endParaRPr lang="sr-Latn-RS" sz="2400" kern="1200" dirty="0"/>
        </a:p>
      </dsp:txBody>
      <dsp:txXfrm>
        <a:off x="3566034" y="1362839"/>
        <a:ext cx="3560812" cy="2861962"/>
      </dsp:txXfrm>
    </dsp:sp>
    <dsp:sp modelId="{FD45E1D3-278F-4614-A6FB-ABCFF8EBDA62}">
      <dsp:nvSpPr>
        <dsp:cNvPr id="0" name=""/>
        <dsp:cNvSpPr/>
      </dsp:nvSpPr>
      <dsp:spPr>
        <a:xfrm>
          <a:off x="7126846" y="1362839"/>
          <a:ext cx="3560812" cy="28619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r-Latn-RS" sz="2400" kern="1200" dirty="0"/>
            <a:t>e</a:t>
          </a:r>
          <a:r>
            <a:rPr lang="en-US" sz="2400" kern="1200" dirty="0" err="1"/>
            <a:t>xplicit</a:t>
          </a:r>
          <a:r>
            <a:rPr lang="en-US" sz="2400" kern="1200" dirty="0"/>
            <a:t> requirement that the</a:t>
          </a:r>
          <a:r>
            <a:rPr lang="sr-Latn-RS" sz="2400" kern="1200" dirty="0"/>
            <a:t> European</a:t>
          </a:r>
          <a:r>
            <a:rPr lang="en-US" sz="2400" kern="1200" dirty="0"/>
            <a:t> </a:t>
          </a:r>
          <a:r>
            <a:rPr lang="sr-Latn-RS" sz="2400" kern="1200" dirty="0"/>
            <a:t>Court of Justice</a:t>
          </a:r>
          <a:r>
            <a:rPr lang="en-US" sz="2400" kern="1200" dirty="0"/>
            <a:t> apply these human rights standards as they relate to actions taken by institutions of the Union, where the Court has jurisdiction</a:t>
          </a:r>
        </a:p>
      </dsp:txBody>
      <dsp:txXfrm>
        <a:off x="7126846" y="1362839"/>
        <a:ext cx="3560812" cy="2861962"/>
      </dsp:txXfrm>
    </dsp:sp>
    <dsp:sp modelId="{FAA797AB-69BD-4331-BCA4-C8FDABC88321}">
      <dsp:nvSpPr>
        <dsp:cNvPr id="0" name=""/>
        <dsp:cNvSpPr/>
      </dsp:nvSpPr>
      <dsp:spPr>
        <a:xfrm>
          <a:off x="0" y="4224802"/>
          <a:ext cx="10692881" cy="31799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D7957-1A49-4985-95EC-C478DAFA60DF}">
      <dsp:nvSpPr>
        <dsp:cNvPr id="0" name=""/>
        <dsp:cNvSpPr/>
      </dsp:nvSpPr>
      <dsp:spPr>
        <a:xfrm>
          <a:off x="1872626" y="64959"/>
          <a:ext cx="2532109" cy="1610172"/>
        </a:xfrm>
        <a:prstGeom prst="ellipse">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sanction mechanism</a:t>
          </a:r>
          <a:r>
            <a:rPr lang="sr-Latn-RS" sz="1800" kern="1200" dirty="0">
              <a:solidFill>
                <a:schemeClr val="tx2"/>
              </a:solidFill>
            </a:rPr>
            <a:t> established by the Amsterdam Treaty</a:t>
          </a:r>
          <a:endParaRPr lang="en-US" sz="1800" kern="1200" dirty="0">
            <a:solidFill>
              <a:schemeClr val="tx2"/>
            </a:solidFill>
          </a:endParaRPr>
        </a:p>
      </dsp:txBody>
      <dsp:txXfrm>
        <a:off x="2243445" y="300763"/>
        <a:ext cx="1790471" cy="1138564"/>
      </dsp:txXfrm>
    </dsp:sp>
    <dsp:sp modelId="{D9623DB7-263D-4110-9274-E462904E90CB}">
      <dsp:nvSpPr>
        <dsp:cNvPr id="0" name=""/>
        <dsp:cNvSpPr/>
      </dsp:nvSpPr>
      <dsp:spPr>
        <a:xfrm>
          <a:off x="2558390" y="1741318"/>
          <a:ext cx="933900" cy="933900"/>
        </a:xfrm>
        <a:prstGeom prst="mathPlus">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682178" y="2098441"/>
        <a:ext cx="686324" cy="219654"/>
      </dsp:txXfrm>
    </dsp:sp>
    <dsp:sp modelId="{D6357618-A3C0-4947-978C-94E018C8C6A7}">
      <dsp:nvSpPr>
        <dsp:cNvPr id="0" name=""/>
        <dsp:cNvSpPr/>
      </dsp:nvSpPr>
      <dsp:spPr>
        <a:xfrm>
          <a:off x="1729795" y="2805965"/>
          <a:ext cx="2591090" cy="1610172"/>
        </a:xfrm>
        <a:prstGeom prst="ellipse">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‘clear risk of a serious breach’</a:t>
          </a:r>
        </a:p>
      </dsp:txBody>
      <dsp:txXfrm>
        <a:off x="2109251" y="3041769"/>
        <a:ext cx="1832178" cy="1138564"/>
      </dsp:txXfrm>
    </dsp:sp>
    <dsp:sp modelId="{EFA98717-D0F9-48A0-93BE-21DC247D8389}">
      <dsp:nvSpPr>
        <dsp:cNvPr id="0" name=""/>
        <dsp:cNvSpPr/>
      </dsp:nvSpPr>
      <dsp:spPr>
        <a:xfrm rot="21594111">
          <a:off x="3880924" y="1962787"/>
          <a:ext cx="646687" cy="45575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880924" y="2054055"/>
        <a:ext cx="509961" cy="273453"/>
      </dsp:txXfrm>
    </dsp:sp>
    <dsp:sp modelId="{8E3FA184-D6CD-403E-8578-F0A8ADE86E81}">
      <dsp:nvSpPr>
        <dsp:cNvPr id="0" name=""/>
        <dsp:cNvSpPr/>
      </dsp:nvSpPr>
      <dsp:spPr>
        <a:xfrm>
          <a:off x="4938712" y="977581"/>
          <a:ext cx="2625419" cy="2515025"/>
        </a:xfrm>
        <a:prstGeom prst="ellipse">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The Treaty of Nice </a:t>
          </a:r>
        </a:p>
      </dsp:txBody>
      <dsp:txXfrm>
        <a:off x="5323196" y="1345898"/>
        <a:ext cx="1856451" cy="17783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06A6A-565E-42CF-8281-CCC0F62431B9}">
      <dsp:nvSpPr>
        <dsp:cNvPr id="0" name=""/>
        <dsp:cNvSpPr/>
      </dsp:nvSpPr>
      <dsp:spPr>
        <a:xfrm rot="16200000">
          <a:off x="1420287" y="-1420287"/>
          <a:ext cx="2273493" cy="511406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 significant changes to human rights protection in the EU</a:t>
          </a:r>
        </a:p>
      </dsp:txBody>
      <dsp:txXfrm rot="5400000">
        <a:off x="0" y="0"/>
        <a:ext cx="5114068" cy="1705119"/>
      </dsp:txXfrm>
    </dsp:sp>
    <dsp:sp modelId="{3276B024-8675-4671-89BC-63E098F932A9}">
      <dsp:nvSpPr>
        <dsp:cNvPr id="0" name=""/>
        <dsp:cNvSpPr/>
      </dsp:nvSpPr>
      <dsp:spPr>
        <a:xfrm>
          <a:off x="5114068" y="0"/>
          <a:ext cx="5114068" cy="227349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accession of the European Union to the European Convention</a:t>
          </a:r>
          <a:r>
            <a:rPr lang="sr-Latn-RS" sz="2500" kern="1200" dirty="0"/>
            <a:t> </a:t>
          </a:r>
          <a:r>
            <a:rPr lang="en-US" sz="2500" kern="1200" dirty="0"/>
            <a:t>of Human Rights and Fundamental Freedoms</a:t>
          </a:r>
        </a:p>
      </dsp:txBody>
      <dsp:txXfrm>
        <a:off x="5114068" y="0"/>
        <a:ext cx="5114068" cy="1705119"/>
      </dsp:txXfrm>
    </dsp:sp>
    <dsp:sp modelId="{E637DDD7-40FF-443A-AABF-4045EDF1FB79}">
      <dsp:nvSpPr>
        <dsp:cNvPr id="0" name=""/>
        <dsp:cNvSpPr/>
      </dsp:nvSpPr>
      <dsp:spPr>
        <a:xfrm rot="10800000">
          <a:off x="0" y="2273493"/>
          <a:ext cx="5114068" cy="227349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legal force to the Charter of Fundamental</a:t>
          </a:r>
          <a:r>
            <a:rPr lang="sr-Latn-RS" sz="2500" kern="1200" dirty="0"/>
            <a:t> </a:t>
          </a:r>
          <a:r>
            <a:rPr lang="en-US" sz="2500" kern="1200" dirty="0"/>
            <a:t>Rights of the European Union </a:t>
          </a:r>
        </a:p>
      </dsp:txBody>
      <dsp:txXfrm rot="10800000">
        <a:off x="0" y="2841866"/>
        <a:ext cx="5114068" cy="1705119"/>
      </dsp:txXfrm>
    </dsp:sp>
    <dsp:sp modelId="{D34504B5-9900-4329-973F-E11CD249B2EB}">
      <dsp:nvSpPr>
        <dsp:cNvPr id="0" name=""/>
        <dsp:cNvSpPr/>
      </dsp:nvSpPr>
      <dsp:spPr>
        <a:xfrm rot="5400000">
          <a:off x="6534356" y="853205"/>
          <a:ext cx="2273493" cy="511406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The Charter</a:t>
          </a:r>
          <a:r>
            <a:rPr lang="sr-Latn-RS" sz="2500" kern="1200" dirty="0"/>
            <a:t> </a:t>
          </a:r>
          <a:r>
            <a:rPr lang="en-US" sz="2500" kern="1200" dirty="0"/>
            <a:t>constitutes primary EU law</a:t>
          </a:r>
        </a:p>
      </dsp:txBody>
      <dsp:txXfrm rot="-5400000">
        <a:off x="5114068" y="2841865"/>
        <a:ext cx="5114068" cy="1705119"/>
      </dsp:txXfrm>
    </dsp:sp>
    <dsp:sp modelId="{5B4196E8-1EC0-495E-8EF6-1B332FE729A1}">
      <dsp:nvSpPr>
        <dsp:cNvPr id="0" name=""/>
        <dsp:cNvSpPr/>
      </dsp:nvSpPr>
      <dsp:spPr>
        <a:xfrm>
          <a:off x="3570366" y="1734265"/>
          <a:ext cx="3068441" cy="113674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r-Latn-RS" sz="2800" kern="1200" dirty="0"/>
            <a:t>Treaty of Lisbon</a:t>
          </a:r>
          <a:endParaRPr lang="en-US" sz="2800" kern="1200" dirty="0"/>
        </a:p>
      </dsp:txBody>
      <dsp:txXfrm>
        <a:off x="3625857" y="1789756"/>
        <a:ext cx="2957459" cy="1025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BC2E4-F609-494A-8BFE-5DE5225D8567}">
      <dsp:nvSpPr>
        <dsp:cNvPr id="0" name=""/>
        <dsp:cNvSpPr/>
      </dsp:nvSpPr>
      <dsp:spPr>
        <a:xfrm>
          <a:off x="0" y="267473"/>
          <a:ext cx="10021077"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1AE39F-7714-4F33-BF5C-AA57D3E71B29}">
      <dsp:nvSpPr>
        <dsp:cNvPr id="0" name=""/>
        <dsp:cNvSpPr/>
      </dsp:nvSpPr>
      <dsp:spPr>
        <a:xfrm>
          <a:off x="501053" y="75593"/>
          <a:ext cx="7014753"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141" tIns="0" rIns="265141" bIns="0" numCol="1" spcCol="1270" anchor="ctr" anchorCtr="0">
          <a:noAutofit/>
        </a:bodyPr>
        <a:lstStyle/>
        <a:p>
          <a:pPr marL="0" lvl="0" indent="0" algn="l" defTabSz="889000">
            <a:lnSpc>
              <a:spcPct val="90000"/>
            </a:lnSpc>
            <a:spcBef>
              <a:spcPct val="0"/>
            </a:spcBef>
            <a:spcAft>
              <a:spcPct val="35000"/>
            </a:spcAft>
            <a:buNone/>
          </a:pPr>
          <a:r>
            <a:rPr lang="en-US" sz="2000" kern="1200" dirty="0"/>
            <a:t>Title I ‘Dignity’</a:t>
          </a:r>
        </a:p>
      </dsp:txBody>
      <dsp:txXfrm>
        <a:off x="519787" y="94327"/>
        <a:ext cx="6977285" cy="346292"/>
      </dsp:txXfrm>
    </dsp:sp>
    <dsp:sp modelId="{FF6010E7-F0BF-4D00-9030-16DDE3804654}">
      <dsp:nvSpPr>
        <dsp:cNvPr id="0" name=""/>
        <dsp:cNvSpPr/>
      </dsp:nvSpPr>
      <dsp:spPr>
        <a:xfrm>
          <a:off x="0" y="857153"/>
          <a:ext cx="10021077"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DA6AB-E8EF-4BD0-9AA5-C02AF70F02FD}">
      <dsp:nvSpPr>
        <dsp:cNvPr id="0" name=""/>
        <dsp:cNvSpPr/>
      </dsp:nvSpPr>
      <dsp:spPr>
        <a:xfrm>
          <a:off x="501053" y="665273"/>
          <a:ext cx="7014753"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141" tIns="0" rIns="265141" bIns="0" numCol="1" spcCol="1270" anchor="ctr" anchorCtr="0">
          <a:noAutofit/>
        </a:bodyPr>
        <a:lstStyle/>
        <a:p>
          <a:pPr marL="0" lvl="0" indent="0" algn="l" defTabSz="889000">
            <a:lnSpc>
              <a:spcPct val="90000"/>
            </a:lnSpc>
            <a:spcBef>
              <a:spcPct val="0"/>
            </a:spcBef>
            <a:spcAft>
              <a:spcPct val="35000"/>
            </a:spcAft>
            <a:buNone/>
          </a:pPr>
          <a:r>
            <a:rPr lang="en-US" sz="2000" kern="1200" dirty="0"/>
            <a:t>Title II ‘Freedoms’</a:t>
          </a:r>
        </a:p>
      </dsp:txBody>
      <dsp:txXfrm>
        <a:off x="519787" y="684007"/>
        <a:ext cx="6977285" cy="346292"/>
      </dsp:txXfrm>
    </dsp:sp>
    <dsp:sp modelId="{D916F617-21A8-474F-ABEF-719B39DB7CC5}">
      <dsp:nvSpPr>
        <dsp:cNvPr id="0" name=""/>
        <dsp:cNvSpPr/>
      </dsp:nvSpPr>
      <dsp:spPr>
        <a:xfrm>
          <a:off x="0" y="1446834"/>
          <a:ext cx="10021077"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61520D-3100-4B00-9AC5-67514832007A}">
      <dsp:nvSpPr>
        <dsp:cNvPr id="0" name=""/>
        <dsp:cNvSpPr/>
      </dsp:nvSpPr>
      <dsp:spPr>
        <a:xfrm>
          <a:off x="501053" y="1254954"/>
          <a:ext cx="7014753"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141" tIns="0" rIns="265141" bIns="0" numCol="1" spcCol="1270" anchor="ctr" anchorCtr="0">
          <a:noAutofit/>
        </a:bodyPr>
        <a:lstStyle/>
        <a:p>
          <a:pPr marL="0" lvl="0" indent="0" algn="l" defTabSz="889000">
            <a:lnSpc>
              <a:spcPct val="90000"/>
            </a:lnSpc>
            <a:spcBef>
              <a:spcPct val="0"/>
            </a:spcBef>
            <a:spcAft>
              <a:spcPct val="35000"/>
            </a:spcAft>
            <a:buNone/>
          </a:pPr>
          <a:r>
            <a:rPr lang="en-US" sz="2000" kern="1200" dirty="0"/>
            <a:t>Title III ‘Equality’</a:t>
          </a:r>
        </a:p>
      </dsp:txBody>
      <dsp:txXfrm>
        <a:off x="519787" y="1273688"/>
        <a:ext cx="6977285" cy="346292"/>
      </dsp:txXfrm>
    </dsp:sp>
    <dsp:sp modelId="{4919FF0A-E34B-4697-828D-603AA6E7C7B0}">
      <dsp:nvSpPr>
        <dsp:cNvPr id="0" name=""/>
        <dsp:cNvSpPr/>
      </dsp:nvSpPr>
      <dsp:spPr>
        <a:xfrm>
          <a:off x="0" y="2036514"/>
          <a:ext cx="10021077"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72C311-452A-461A-8026-FB92A159EBD7}">
      <dsp:nvSpPr>
        <dsp:cNvPr id="0" name=""/>
        <dsp:cNvSpPr/>
      </dsp:nvSpPr>
      <dsp:spPr>
        <a:xfrm>
          <a:off x="501053" y="1844634"/>
          <a:ext cx="7014753"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141" tIns="0" rIns="265141" bIns="0" numCol="1" spcCol="1270" anchor="ctr" anchorCtr="0">
          <a:noAutofit/>
        </a:bodyPr>
        <a:lstStyle/>
        <a:p>
          <a:pPr marL="0" lvl="0" indent="0" algn="l" defTabSz="889000">
            <a:lnSpc>
              <a:spcPct val="90000"/>
            </a:lnSpc>
            <a:spcBef>
              <a:spcPct val="0"/>
            </a:spcBef>
            <a:spcAft>
              <a:spcPct val="35000"/>
            </a:spcAft>
            <a:buNone/>
          </a:pPr>
          <a:r>
            <a:rPr lang="en-US" sz="2000" kern="1200" dirty="0"/>
            <a:t>Title IV ‘Solidarity’</a:t>
          </a:r>
        </a:p>
      </dsp:txBody>
      <dsp:txXfrm>
        <a:off x="519787" y="1863368"/>
        <a:ext cx="6977285" cy="346292"/>
      </dsp:txXfrm>
    </dsp:sp>
    <dsp:sp modelId="{8502B283-8D7B-462B-8278-477AED37CCC6}">
      <dsp:nvSpPr>
        <dsp:cNvPr id="0" name=""/>
        <dsp:cNvSpPr/>
      </dsp:nvSpPr>
      <dsp:spPr>
        <a:xfrm>
          <a:off x="0" y="2626194"/>
          <a:ext cx="10021077"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37B77-1903-4AE0-9AAC-90C4E23CD796}">
      <dsp:nvSpPr>
        <dsp:cNvPr id="0" name=""/>
        <dsp:cNvSpPr/>
      </dsp:nvSpPr>
      <dsp:spPr>
        <a:xfrm>
          <a:off x="501053" y="2434314"/>
          <a:ext cx="7014753"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141" tIns="0" rIns="265141" bIns="0" numCol="1" spcCol="1270" anchor="ctr" anchorCtr="0">
          <a:noAutofit/>
        </a:bodyPr>
        <a:lstStyle/>
        <a:p>
          <a:pPr marL="0" lvl="0" indent="0" algn="l" defTabSz="889000">
            <a:lnSpc>
              <a:spcPct val="90000"/>
            </a:lnSpc>
            <a:spcBef>
              <a:spcPct val="0"/>
            </a:spcBef>
            <a:spcAft>
              <a:spcPct val="35000"/>
            </a:spcAft>
            <a:buNone/>
          </a:pPr>
          <a:r>
            <a:rPr lang="en-US" sz="2000" kern="1200" dirty="0"/>
            <a:t>Title V ‘Citizens’ Rights’</a:t>
          </a:r>
        </a:p>
      </dsp:txBody>
      <dsp:txXfrm>
        <a:off x="519787" y="2453048"/>
        <a:ext cx="6977285" cy="346292"/>
      </dsp:txXfrm>
    </dsp:sp>
    <dsp:sp modelId="{22C0405A-D6B9-4198-9A3E-01C653B76DA2}">
      <dsp:nvSpPr>
        <dsp:cNvPr id="0" name=""/>
        <dsp:cNvSpPr/>
      </dsp:nvSpPr>
      <dsp:spPr>
        <a:xfrm>
          <a:off x="0" y="3215874"/>
          <a:ext cx="10021077"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109397-EEFA-43D5-A84B-B18700A58D37}">
      <dsp:nvSpPr>
        <dsp:cNvPr id="0" name=""/>
        <dsp:cNvSpPr/>
      </dsp:nvSpPr>
      <dsp:spPr>
        <a:xfrm>
          <a:off x="501053" y="3023994"/>
          <a:ext cx="7014753"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141" tIns="0" rIns="265141" bIns="0" numCol="1" spcCol="1270" anchor="ctr" anchorCtr="0">
          <a:noAutofit/>
        </a:bodyPr>
        <a:lstStyle/>
        <a:p>
          <a:pPr marL="0" lvl="0" indent="0" algn="l" defTabSz="889000">
            <a:lnSpc>
              <a:spcPct val="90000"/>
            </a:lnSpc>
            <a:spcBef>
              <a:spcPct val="0"/>
            </a:spcBef>
            <a:spcAft>
              <a:spcPct val="35000"/>
            </a:spcAft>
            <a:buNone/>
          </a:pPr>
          <a:r>
            <a:rPr lang="en-US" sz="2000" kern="1200" dirty="0"/>
            <a:t>Title VI ‘Justice’</a:t>
          </a:r>
        </a:p>
      </dsp:txBody>
      <dsp:txXfrm>
        <a:off x="519787" y="3042728"/>
        <a:ext cx="6977285"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15606-D3F5-4B64-8794-5785DF369942}">
      <dsp:nvSpPr>
        <dsp:cNvPr id="0" name=""/>
        <dsp:cNvSpPr/>
      </dsp:nvSpPr>
      <dsp:spPr>
        <a:xfrm>
          <a:off x="3040461" y="122026"/>
          <a:ext cx="4197726" cy="145781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4AC0D-9DC4-43CE-AE0E-32532F385D11}">
      <dsp:nvSpPr>
        <dsp:cNvPr id="0" name=""/>
        <dsp:cNvSpPr/>
      </dsp:nvSpPr>
      <dsp:spPr>
        <a:xfrm>
          <a:off x="4739076" y="3691721"/>
          <a:ext cx="813512" cy="520648"/>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E573B3-62E5-418A-B55A-321616E2A5D5}">
      <dsp:nvSpPr>
        <dsp:cNvPr id="0" name=""/>
        <dsp:cNvSpPr/>
      </dsp:nvSpPr>
      <dsp:spPr>
        <a:xfrm>
          <a:off x="3193402" y="4108239"/>
          <a:ext cx="3904861" cy="97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u="sng" kern="1200" dirty="0">
              <a:solidFill>
                <a:srgbClr val="FFFF00"/>
              </a:solidFill>
              <a:effectLst>
                <a:outerShdw blurRad="38100" dist="38100" dir="2700000" algn="tl">
                  <a:srgbClr val="000000">
                    <a:alpha val="43137"/>
                  </a:srgbClr>
                </a:outerShdw>
              </a:effectLst>
            </a:rPr>
            <a:t>Discussion topics</a:t>
          </a:r>
        </a:p>
      </dsp:txBody>
      <dsp:txXfrm>
        <a:off x="3193402" y="4108239"/>
        <a:ext cx="3904861" cy="976215"/>
      </dsp:txXfrm>
    </dsp:sp>
    <dsp:sp modelId="{5D5BDE1B-3505-4353-AB7A-489EE546C5C5}">
      <dsp:nvSpPr>
        <dsp:cNvPr id="0" name=""/>
        <dsp:cNvSpPr/>
      </dsp:nvSpPr>
      <dsp:spPr>
        <a:xfrm>
          <a:off x="5631020" y="770069"/>
          <a:ext cx="3530673" cy="14643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r-Latn-RS" sz="2000" kern="1200" dirty="0">
              <a:solidFill>
                <a:schemeClr val="bg1"/>
              </a:solidFill>
              <a:latin typeface="+mn-lt"/>
            </a:rPr>
            <a:t>Promotion of human rights within the EU legal system</a:t>
          </a:r>
          <a:endParaRPr lang="en-US" sz="2000" kern="1200" dirty="0">
            <a:solidFill>
              <a:schemeClr val="bg1"/>
            </a:solidFill>
            <a:latin typeface="+mn-lt"/>
          </a:endParaRPr>
        </a:p>
      </dsp:txBody>
      <dsp:txXfrm>
        <a:off x="6148075" y="984514"/>
        <a:ext cx="2496563" cy="1035433"/>
      </dsp:txXfrm>
    </dsp:sp>
    <dsp:sp modelId="{7709D0F9-D182-4277-96FE-79E7686B3D4A}">
      <dsp:nvSpPr>
        <dsp:cNvPr id="0" name=""/>
        <dsp:cNvSpPr/>
      </dsp:nvSpPr>
      <dsp:spPr>
        <a:xfrm>
          <a:off x="1660844" y="770066"/>
          <a:ext cx="4153874" cy="14643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r-Latn-RS" sz="2000" kern="1200" dirty="0"/>
            <a:t>Development of human rights standards through EU Treaties</a:t>
          </a:r>
          <a:endParaRPr lang="en-US" sz="2000" kern="1200" dirty="0"/>
        </a:p>
      </dsp:txBody>
      <dsp:txXfrm>
        <a:off x="2269165" y="984511"/>
        <a:ext cx="2937232" cy="1035433"/>
      </dsp:txXfrm>
    </dsp:sp>
    <dsp:sp modelId="{51F1339A-577E-44AC-BF2B-B883BE8191B1}">
      <dsp:nvSpPr>
        <dsp:cNvPr id="0" name=""/>
        <dsp:cNvSpPr/>
      </dsp:nvSpPr>
      <dsp:spPr>
        <a:xfrm>
          <a:off x="-3" y="148132"/>
          <a:ext cx="10291672" cy="318007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412B-234D-44AB-BC3A-586DE0BFD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9A48B-E47D-4019-831B-769CA6F03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0A77D-03CB-4521-8EE0-F1468CF7DC54}"/>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3D5FC857-5DDC-4B11-9FF9-6D69FB980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FCD74-7282-4D0F-BA62-599DCD4F5A6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2925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F6BF-7D44-46B5-A636-7FE54032E6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5F2D39-161F-4F8B-84E4-D3D547D9E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44EAF-A8FA-405B-AC63-BD47FB8957B1}"/>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8AA49DFD-EED2-43F5-9EAE-63C9DD93F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5A8E2-E3AC-4994-9759-E04A15EE9331}"/>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29259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7B977-09F3-46D6-BEB0-A13765A0F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CF096-CCFC-4291-8E04-D3871FCF5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F55B4-6987-4D83-BA84-F4B4344BD55F}"/>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1AC1D076-5C41-4D92-8DC5-9D8FE1DB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7B7A9-6D21-4A2B-BF6F-4D027283E0B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03708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2CB-449E-40E5-BED8-0AAD08F57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2B2898-0A97-442B-BE3F-10723C3CA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D4AF3-160C-48C6-A2D5-181D367558DD}"/>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FA77D9C7-DB81-4C76-BA1F-F92A6A59A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B2F74-2BEA-4BDD-A79D-F5C369D112E2}"/>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47761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9439-41CB-4CD2-B408-CE0D3B5B2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48844A-D169-43C1-AF14-7003FDC94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D074F1-B8C0-4688-A691-AB2CA55A976F}"/>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FB1EB759-C923-4396-9C0B-91E53656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02D98-7AD8-44E9-B730-9B358705B3A3}"/>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70788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6F1E-8A2D-494B-A8E0-C4EC4C54D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2DF35-023D-4C0D-9D05-A0049A5745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CC93A7-3FBF-42EE-929C-6F5A77299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5E0D0-6E64-4BC6-BB87-67A6B3498C13}"/>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36C09F00-DA9E-45F3-971B-BCA9AB3C7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CC56E-360B-4340-BD06-30AA1853D660}"/>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62261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FE2C-36AC-4008-8D97-7060B7DB81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0AD642-FF21-4724-9F0F-4CDC09571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D8220-70BA-43ED-886E-22A18E2952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F2F6D-75A1-49CD-B6CD-B21D997F2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46F085-4740-429F-B40D-752E02891E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EE198-5C6D-4CE8-AF8F-E9D3C3ED1D99}"/>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8" name="Footer Placeholder 7">
            <a:extLst>
              <a:ext uri="{FF2B5EF4-FFF2-40B4-BE49-F238E27FC236}">
                <a16:creationId xmlns:a16="http://schemas.microsoft.com/office/drawing/2014/main" id="{C49CF09E-81AB-434F-8720-23C85585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AA6792-5794-4DBA-830D-1515F6ABFBBD}"/>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5895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C541-B4AF-46B6-8BA2-BEBF246F3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8D5CA8-4A32-4B59-B403-FD388312EE09}"/>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4" name="Footer Placeholder 3">
            <a:extLst>
              <a:ext uri="{FF2B5EF4-FFF2-40B4-BE49-F238E27FC236}">
                <a16:creationId xmlns:a16="http://schemas.microsoft.com/office/drawing/2014/main" id="{ABC18718-D41E-4775-BE75-9EAA79E2D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FC42A6-3409-49B9-88D9-ED2BF7742F1B}"/>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81165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BB2B8-66C6-4555-AA38-45D780D7D8F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3" name="Footer Placeholder 2">
            <a:extLst>
              <a:ext uri="{FF2B5EF4-FFF2-40B4-BE49-F238E27FC236}">
                <a16:creationId xmlns:a16="http://schemas.microsoft.com/office/drawing/2014/main" id="{E8A18FF8-0CC0-407A-B742-8755E24CE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8A39BF-EF37-4758-925E-714E2086CC97}"/>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72558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0428-4E78-41DE-A489-4CE5B5600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66725E-4D76-4975-9E2D-CEBA52119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E4360D-3AEB-48B3-BA2B-A4990AAC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B0551-5FDE-4A8A-AE85-40E0FCF56AC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3D282F0B-B922-48DA-B09F-10B4BE0BD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50AA2-D055-4D83-85D3-16F289EC4BBA}"/>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8165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B0C7-F173-49FD-AD0F-ED7385154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737C0-D682-4FB0-999F-ACE37B3AF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487B0E-CEDF-4CF0-A253-143EA8E2C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9750C2-A732-4FB8-84B3-AFFD95A4D0D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2011DAEE-5729-40DB-A534-1D3E0A35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2B8EE-B93C-459D-B4E9-6209887602CF}"/>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6242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27E21-1014-4418-B762-C2BE05143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B52A57-8D93-429A-BF53-C080333F8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99A3C-BC1F-47AD-85E6-59CA215FE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65B8A906-999E-433B-BA86-F2A92234D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772708-B44F-4E06-99D3-1326F76E0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49DEE-AFB0-46BA-AE44-F91B1575D2F2}" type="slidenum">
              <a:rPr lang="en-US" smtClean="0"/>
              <a:t>‹#›</a:t>
            </a:fld>
            <a:endParaRPr lang="en-US"/>
          </a:p>
        </p:txBody>
      </p:sp>
    </p:spTree>
    <p:extLst>
      <p:ext uri="{BB962C8B-B14F-4D97-AF65-F5344CB8AC3E}">
        <p14:creationId xmlns:p14="http://schemas.microsoft.com/office/powerpoint/2010/main" val="272180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1524000" y="3429000"/>
            <a:ext cx="9144000" cy="1828799"/>
          </a:xfrm>
        </p:spPr>
        <p:txBody>
          <a:bodyPr>
            <a:noAutofit/>
          </a:bodyPr>
          <a:lstStyle/>
          <a:p>
            <a:r>
              <a:rPr lang="en-US" sz="6600" i="1" dirty="0">
                <a:solidFill>
                  <a:srgbClr val="FFFF00"/>
                </a:solidFill>
                <a:effectLst>
                  <a:outerShdw blurRad="38100" dist="38100" dir="2700000" algn="tl">
                    <a:srgbClr val="000000">
                      <a:alpha val="43137"/>
                    </a:srgbClr>
                  </a:outerShdw>
                </a:effectLst>
              </a:rPr>
              <a:t>Human Rights Protection in the European Union</a:t>
            </a:r>
          </a:p>
        </p:txBody>
      </p:sp>
      <p:pic>
        <p:nvPicPr>
          <p:cNvPr id="6" name="Picture 5">
            <a:extLst>
              <a:ext uri="{FF2B5EF4-FFF2-40B4-BE49-F238E27FC236}">
                <a16:creationId xmlns:a16="http://schemas.microsoft.com/office/drawing/2014/main" id="{9B2BDEFE-A01F-4C9A-84AA-0CF77677E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375" y="1544377"/>
            <a:ext cx="3389804" cy="1906764"/>
          </a:xfrm>
          <a:prstGeom prst="rect">
            <a:avLst/>
          </a:prstGeom>
        </p:spPr>
      </p:pic>
    </p:spTree>
    <p:extLst>
      <p:ext uri="{BB962C8B-B14F-4D97-AF65-F5344CB8AC3E}">
        <p14:creationId xmlns:p14="http://schemas.microsoft.com/office/powerpoint/2010/main" val="95089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66531" y="3965510"/>
            <a:ext cx="11131419" cy="2444620"/>
          </a:xfrm>
        </p:spPr>
        <p:txBody>
          <a:bodyPr>
            <a:normAutofit/>
          </a:bodyPr>
          <a:lstStyle/>
          <a:p>
            <a:pPr marL="457200" indent="-457200" algn="just">
              <a:lnSpc>
                <a:spcPct val="150000"/>
              </a:lnSpc>
              <a:buAutoNum type="arabicPeriod"/>
            </a:pPr>
            <a:endParaRPr lang="sr-Latn-RS" dirty="0"/>
          </a:p>
          <a:p>
            <a:pPr marL="457200" indent="-457200" algn="just">
              <a:lnSpc>
                <a:spcPct val="150000"/>
              </a:lnSpc>
              <a:buAutoNum type="arabicPeriod"/>
            </a:pPr>
            <a:endParaRPr lang="en-US" dirty="0"/>
          </a:p>
        </p:txBody>
      </p:sp>
      <p:graphicFrame>
        <p:nvGraphicFramePr>
          <p:cNvPr id="6" name="Diagram 5">
            <a:extLst>
              <a:ext uri="{FF2B5EF4-FFF2-40B4-BE49-F238E27FC236}">
                <a16:creationId xmlns:a16="http://schemas.microsoft.com/office/drawing/2014/main" id="{DCB5FB24-6C44-422D-92D4-057417F6A08D}"/>
              </a:ext>
            </a:extLst>
          </p:cNvPr>
          <p:cNvGraphicFramePr/>
          <p:nvPr>
            <p:extLst>
              <p:ext uri="{D42A27DB-BD31-4B8C-83A1-F6EECF244321}">
                <p14:modId xmlns:p14="http://schemas.microsoft.com/office/powerpoint/2010/main" val="1926562568"/>
              </p:ext>
            </p:extLst>
          </p:nvPr>
        </p:nvGraphicFramePr>
        <p:xfrm>
          <a:off x="401216" y="1390261"/>
          <a:ext cx="10291666" cy="5206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91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 Buy this stock illustration and explore  similar illustrations at Adobe Stock | Adobe Stock">
            <a:extLst>
              <a:ext uri="{FF2B5EF4-FFF2-40B4-BE49-F238E27FC236}">
                <a16:creationId xmlns:a16="http://schemas.microsoft.com/office/drawing/2014/main" id="{CCFE283A-59FD-4590-AA7A-BF5F9DA97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664" y="2216409"/>
            <a:ext cx="4762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Thank you for your attention - Buy this stock illustration and explore  similar illustrations at Adobe Stock | Adobe Stock">
            <a:extLst>
              <a:ext uri="{FF2B5EF4-FFF2-40B4-BE49-F238E27FC236}">
                <a16:creationId xmlns:a16="http://schemas.microsoft.com/office/drawing/2014/main" id="{36348F82-D432-4FE8-922D-E778E221E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84" b="9313"/>
          <a:stretch/>
        </p:blipFill>
        <p:spPr bwMode="auto">
          <a:xfrm>
            <a:off x="6807264" y="2315182"/>
            <a:ext cx="4762500" cy="2529191"/>
          </a:xfrm>
          <a:prstGeom prst="rect">
            <a:avLst/>
          </a:prstGeom>
          <a:gradFill>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90313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48FDBC-6DC5-4538-95CD-62D4CE5DCA3D}"/>
              </a:ext>
            </a:extLst>
          </p:cNvPr>
          <p:cNvSpPr>
            <a:spLocks noGrp="1"/>
          </p:cNvSpPr>
          <p:nvPr>
            <p:ph type="ctrTitle"/>
          </p:nvPr>
        </p:nvSpPr>
        <p:spPr>
          <a:xfrm>
            <a:off x="1524000" y="1122363"/>
            <a:ext cx="9144000" cy="3832192"/>
          </a:xfrm>
        </p:spPr>
        <p:txBody>
          <a:bodyPr>
            <a:normAutofit/>
          </a:bodyPr>
          <a:lstStyle/>
          <a:p>
            <a:r>
              <a:rPr lang="en-US" sz="4800" dirty="0"/>
              <a:t>Human Rights in the EU Treaties, in the Charter of Fundamental Rights of the</a:t>
            </a:r>
            <a:br>
              <a:rPr lang="en-US" sz="4800" dirty="0"/>
            </a:br>
            <a:r>
              <a:rPr lang="en-US" sz="4800" dirty="0"/>
              <a:t>European Union </a:t>
            </a:r>
            <a:br>
              <a:rPr lang="en-US" sz="4800" dirty="0"/>
            </a:br>
            <a:endParaRPr lang="en-US" sz="4800" dirty="0"/>
          </a:p>
        </p:txBody>
      </p:sp>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39950" y="4786603"/>
            <a:ext cx="6690049" cy="1268963"/>
          </a:xfrm>
        </p:spPr>
        <p:txBody>
          <a:bodyPr>
            <a:normAutofit/>
          </a:bodyPr>
          <a:lstStyle/>
          <a:p>
            <a:pPr algn="r"/>
            <a:r>
              <a:rPr lang="sr-Latn-RS" dirty="0"/>
              <a:t>Doc. dr Marijana Mladenov</a:t>
            </a:r>
          </a:p>
          <a:p>
            <a:pPr algn="r"/>
            <a:r>
              <a:rPr lang="sr-Latn-RS" dirty="0"/>
              <a:t>E-mail: alavuk</a:t>
            </a:r>
            <a:r>
              <a:rPr lang="en-US" dirty="0"/>
              <a:t>@pravni-fakultet</a:t>
            </a:r>
            <a:r>
              <a:rPr lang="en-US"/>
              <a:t>.info</a:t>
            </a:r>
            <a:endParaRPr lang="sr-Latn-RS" dirty="0"/>
          </a:p>
        </p:txBody>
      </p:sp>
    </p:spTree>
    <p:extLst>
      <p:ext uri="{BB962C8B-B14F-4D97-AF65-F5344CB8AC3E}">
        <p14:creationId xmlns:p14="http://schemas.microsoft.com/office/powerpoint/2010/main" val="18202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345233" y="1614196"/>
            <a:ext cx="11402007" cy="4460032"/>
          </a:xfrm>
        </p:spPr>
        <p:txBody>
          <a:bodyPr>
            <a:normAutofit/>
          </a:bodyPr>
          <a:lstStyle/>
          <a:p>
            <a:pPr marL="342900" indent="-342900" algn="just">
              <a:lnSpc>
                <a:spcPct val="150000"/>
              </a:lnSpc>
              <a:buFont typeface="Wingdings" panose="05000000000000000000" pitchFamily="2" charset="2"/>
              <a:buChar char="Ø"/>
            </a:pPr>
            <a:r>
              <a:rPr lang="en-US"/>
              <a:t>Preamble to </a:t>
            </a:r>
            <a:r>
              <a:rPr lang="sr-Latn-RS" dirty="0"/>
              <a:t>t</a:t>
            </a:r>
            <a:r>
              <a:rPr lang="en-US" dirty="0"/>
              <a:t>he Single European Act (1986):</a:t>
            </a:r>
          </a:p>
          <a:p>
            <a:pPr algn="just">
              <a:lnSpc>
                <a:spcPct val="150000"/>
              </a:lnSpc>
            </a:pPr>
            <a:r>
              <a:rPr lang="en-US" i="1" dirty="0"/>
              <a:t>”Determined to work together to promote democracy on the basis of the fundamental rights recognized in the constitutions and laws of the Member States, in the Convention for the Protection of Human Rights and Fundamental Freedoms and the European Social Charter, notably freedom, equality and social justice.”</a:t>
            </a:r>
            <a:endParaRPr lang="sr-Latn-RS" i="1" dirty="0"/>
          </a:p>
          <a:p>
            <a:pPr algn="just">
              <a:lnSpc>
                <a:spcPct val="150000"/>
              </a:lnSpc>
            </a:pPr>
            <a:endParaRPr lang="sr-Latn-RS" i="1" dirty="0"/>
          </a:p>
          <a:p>
            <a:pPr>
              <a:lnSpc>
                <a:spcPct val="150000"/>
              </a:lnSpc>
            </a:pPr>
            <a:r>
              <a:rPr lang="en-US" dirty="0"/>
              <a:t>reference to the promotion of democracy on the basis of fundamental rights</a:t>
            </a:r>
          </a:p>
        </p:txBody>
      </p:sp>
      <p:sp>
        <p:nvSpPr>
          <p:cNvPr id="2" name="Arrow: Down 1">
            <a:extLst>
              <a:ext uri="{FF2B5EF4-FFF2-40B4-BE49-F238E27FC236}">
                <a16:creationId xmlns:a16="http://schemas.microsoft.com/office/drawing/2014/main" id="{A59EC34F-02CF-4FBE-9AF5-155160036789}"/>
              </a:ext>
            </a:extLst>
          </p:cNvPr>
          <p:cNvSpPr/>
          <p:nvPr/>
        </p:nvSpPr>
        <p:spPr>
          <a:xfrm>
            <a:off x="5561604" y="4637315"/>
            <a:ext cx="484632" cy="559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11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408921"/>
            <a:ext cx="11122089" cy="5001209"/>
          </a:xfrm>
        </p:spPr>
        <p:txBody>
          <a:bodyPr>
            <a:normAutofit/>
          </a:bodyPr>
          <a:lstStyle/>
          <a:p>
            <a:pPr marL="342900" indent="-342900" algn="just">
              <a:lnSpc>
                <a:spcPct val="150000"/>
              </a:lnSpc>
              <a:buFont typeface="Wingdings" panose="05000000000000000000" pitchFamily="2" charset="2"/>
              <a:buChar char="Ø"/>
            </a:pPr>
            <a:r>
              <a:rPr lang="en-US" b="0" i="0" dirty="0">
                <a:solidFill>
                  <a:srgbClr val="1E1E1F"/>
                </a:solidFill>
                <a:effectLst/>
              </a:rPr>
              <a:t>The Treaty of Maastricht included reference to the E</a:t>
            </a:r>
            <a:r>
              <a:rPr lang="sr-Latn-RS" dirty="0">
                <a:solidFill>
                  <a:srgbClr val="1E1E1F"/>
                </a:solidFill>
              </a:rPr>
              <a:t>uropean Convention on Human Rights and Fundamental Freedoms</a:t>
            </a:r>
            <a:r>
              <a:rPr lang="en-US" b="0" i="0" dirty="0">
                <a:solidFill>
                  <a:srgbClr val="1E1E1F"/>
                </a:solidFill>
                <a:effectLst/>
              </a:rPr>
              <a:t> and the common constitutional traditions of Member States as general principles of EU law</a:t>
            </a:r>
            <a:r>
              <a:rPr lang="sr-Latn-RS" dirty="0">
                <a:solidFill>
                  <a:srgbClr val="1E1E1F"/>
                </a:solidFill>
              </a:rPr>
              <a:t>:</a:t>
            </a:r>
            <a:endParaRPr lang="sr-Latn-RS" b="0" i="0" dirty="0">
              <a:solidFill>
                <a:srgbClr val="1E1E1F"/>
              </a:solidFill>
              <a:effectLst/>
            </a:endParaRPr>
          </a:p>
          <a:p>
            <a:pPr algn="just">
              <a:lnSpc>
                <a:spcPct val="150000"/>
              </a:lnSpc>
            </a:pPr>
            <a:r>
              <a:rPr lang="en-US" dirty="0">
                <a:solidFill>
                  <a:srgbClr val="002060"/>
                </a:solidFill>
              </a:rPr>
              <a:t>"</a:t>
            </a:r>
            <a:r>
              <a:rPr lang="sr-Latn-RS" dirty="0">
                <a:solidFill>
                  <a:srgbClr val="002060"/>
                </a:solidFill>
              </a:rPr>
              <a:t>T</a:t>
            </a:r>
            <a:r>
              <a:rPr lang="en-US" dirty="0">
                <a:solidFill>
                  <a:srgbClr val="002060"/>
                </a:solidFill>
              </a:rPr>
              <a:t>he Union shall respect fundamental rights, as guaranteed by the European Convention for the Protection of Human Rights and Fundamental Freedoms signed in Rome on 4 November 1950 and as they result from the constitutional traditions common to the Member States, as general principles of Community law" </a:t>
            </a:r>
            <a:endParaRPr lang="sr-Latn-RS" dirty="0">
              <a:solidFill>
                <a:srgbClr val="002060"/>
              </a:solidFill>
            </a:endParaRPr>
          </a:p>
          <a:p>
            <a:pPr algn="r">
              <a:lnSpc>
                <a:spcPct val="150000"/>
              </a:lnSpc>
            </a:pPr>
            <a:r>
              <a:rPr lang="en-US" dirty="0">
                <a:solidFill>
                  <a:srgbClr val="002060"/>
                </a:solidFill>
              </a:rPr>
              <a:t>(Article F.2).</a:t>
            </a:r>
          </a:p>
          <a:p>
            <a:pPr algn="just">
              <a:lnSpc>
                <a:spcPct val="150000"/>
              </a:lnSpc>
            </a:pPr>
            <a:endParaRPr lang="en-US" dirty="0">
              <a:solidFill>
                <a:srgbClr val="002060"/>
              </a:solidFill>
              <a:highlight>
                <a:srgbClr val="FFFF00"/>
              </a:highlight>
            </a:endParaRPr>
          </a:p>
          <a:p>
            <a:pPr algn="just">
              <a:lnSpc>
                <a:spcPct val="150000"/>
              </a:lnSpc>
            </a:pPr>
            <a:endParaRPr lang="sr-Latn-RS" dirty="0">
              <a:solidFill>
                <a:srgbClr val="002060"/>
              </a:solidFill>
              <a:highlight>
                <a:srgbClr val="FFFF00"/>
              </a:highlight>
            </a:endParaRPr>
          </a:p>
          <a:p>
            <a:pPr algn="just">
              <a:lnSpc>
                <a:spcPct val="150000"/>
              </a:lnSpc>
            </a:pPr>
            <a:endParaRPr lang="sr-Latn-RS" dirty="0">
              <a:solidFill>
                <a:srgbClr val="002060"/>
              </a:solidFill>
              <a:highlight>
                <a:srgbClr val="FFFF00"/>
              </a:highlight>
            </a:endParaRPr>
          </a:p>
        </p:txBody>
      </p:sp>
    </p:spTree>
    <p:extLst>
      <p:ext uri="{BB962C8B-B14F-4D97-AF65-F5344CB8AC3E}">
        <p14:creationId xmlns:p14="http://schemas.microsoft.com/office/powerpoint/2010/main" val="280030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Diagram 3">
            <a:extLst>
              <a:ext uri="{FF2B5EF4-FFF2-40B4-BE49-F238E27FC236}">
                <a16:creationId xmlns:a16="http://schemas.microsoft.com/office/drawing/2014/main" id="{6EF6AF21-7890-4280-A6DC-76AA04B5B626}"/>
              </a:ext>
            </a:extLst>
          </p:cNvPr>
          <p:cNvGraphicFramePr/>
          <p:nvPr>
            <p:extLst>
              <p:ext uri="{D42A27DB-BD31-4B8C-83A1-F6EECF244321}">
                <p14:modId xmlns:p14="http://schemas.microsoft.com/office/powerpoint/2010/main" val="1414603326"/>
              </p:ext>
            </p:extLst>
          </p:nvPr>
        </p:nvGraphicFramePr>
        <p:xfrm>
          <a:off x="709127" y="1595536"/>
          <a:ext cx="10692881" cy="4542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95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838131"/>
            <a:ext cx="11122089" cy="4571999"/>
          </a:xfrm>
        </p:spPr>
        <p:txBody>
          <a:bodyPr>
            <a:normAutofit/>
          </a:bodyPr>
          <a:lstStyle/>
          <a:p>
            <a:pPr algn="just">
              <a:lnSpc>
                <a:spcPct val="150000"/>
              </a:lnSpc>
            </a:pPr>
            <a:endParaRPr lang="sr-Latn-RS" dirty="0"/>
          </a:p>
          <a:p>
            <a:pPr algn="just">
              <a:lnSpc>
                <a:spcPct val="150000"/>
              </a:lnSpc>
            </a:pPr>
            <a:endParaRPr lang="sr-Latn-RS" dirty="0"/>
          </a:p>
          <a:p>
            <a:pPr algn="just">
              <a:lnSpc>
                <a:spcPct val="150000"/>
              </a:lnSpc>
            </a:pPr>
            <a:endParaRPr lang="sr-Latn-RS" dirty="0"/>
          </a:p>
          <a:p>
            <a:pPr algn="just">
              <a:lnSpc>
                <a:spcPct val="150000"/>
              </a:lnSpc>
            </a:pPr>
            <a:endParaRPr lang="sr-Latn-RS" dirty="0"/>
          </a:p>
          <a:p>
            <a:pPr algn="just">
              <a:lnSpc>
                <a:spcPct val="150000"/>
              </a:lnSpc>
            </a:pPr>
            <a:endParaRPr lang="sr-Latn-RS" sz="2000" dirty="0"/>
          </a:p>
          <a:p>
            <a:pPr algn="just">
              <a:lnSpc>
                <a:spcPct val="150000"/>
              </a:lnSpc>
            </a:pPr>
            <a:endParaRPr lang="en-US" sz="2000" dirty="0"/>
          </a:p>
        </p:txBody>
      </p:sp>
      <p:graphicFrame>
        <p:nvGraphicFramePr>
          <p:cNvPr id="4" name="Diagram 3">
            <a:extLst>
              <a:ext uri="{FF2B5EF4-FFF2-40B4-BE49-F238E27FC236}">
                <a16:creationId xmlns:a16="http://schemas.microsoft.com/office/drawing/2014/main" id="{B2600D8F-BA74-439D-8187-7CA0CAEA31BF}"/>
              </a:ext>
            </a:extLst>
          </p:cNvPr>
          <p:cNvGraphicFramePr/>
          <p:nvPr>
            <p:extLst>
              <p:ext uri="{D42A27DB-BD31-4B8C-83A1-F6EECF244321}">
                <p14:modId xmlns:p14="http://schemas.microsoft.com/office/powerpoint/2010/main" val="836616194"/>
              </p:ext>
            </p:extLst>
          </p:nvPr>
        </p:nvGraphicFramePr>
        <p:xfrm>
          <a:off x="-914399" y="1721796"/>
          <a:ext cx="9642205" cy="4416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Right 5">
            <a:extLst>
              <a:ext uri="{FF2B5EF4-FFF2-40B4-BE49-F238E27FC236}">
                <a16:creationId xmlns:a16="http://schemas.microsoft.com/office/drawing/2014/main" id="{4F7E8D6C-B33C-41C5-A25B-18F972B602A3}"/>
              </a:ext>
            </a:extLst>
          </p:cNvPr>
          <p:cNvSpPr/>
          <p:nvPr/>
        </p:nvSpPr>
        <p:spPr>
          <a:xfrm>
            <a:off x="7340121" y="3666766"/>
            <a:ext cx="1006398" cy="526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FAC01B1-C55F-46A5-BBD7-BBA81DECCD40}"/>
              </a:ext>
            </a:extLst>
          </p:cNvPr>
          <p:cNvSpPr/>
          <p:nvPr/>
        </p:nvSpPr>
        <p:spPr>
          <a:xfrm>
            <a:off x="8727806" y="2840477"/>
            <a:ext cx="2870144" cy="1967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i="0" dirty="0"/>
              <a:t>Charter of Fundamental Rights of the European Union</a:t>
            </a:r>
            <a:endParaRPr lang="en-US" dirty="0"/>
          </a:p>
        </p:txBody>
      </p:sp>
    </p:spTree>
    <p:extLst>
      <p:ext uri="{BB962C8B-B14F-4D97-AF65-F5344CB8AC3E}">
        <p14:creationId xmlns:p14="http://schemas.microsoft.com/office/powerpoint/2010/main" val="31507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Diagram 1">
            <a:extLst>
              <a:ext uri="{FF2B5EF4-FFF2-40B4-BE49-F238E27FC236}">
                <a16:creationId xmlns:a16="http://schemas.microsoft.com/office/drawing/2014/main" id="{2F6B0032-BE54-449E-AD86-43475405A8CB}"/>
              </a:ext>
            </a:extLst>
          </p:cNvPr>
          <p:cNvGraphicFramePr/>
          <p:nvPr>
            <p:extLst>
              <p:ext uri="{D42A27DB-BD31-4B8C-83A1-F6EECF244321}">
                <p14:modId xmlns:p14="http://schemas.microsoft.com/office/powerpoint/2010/main" val="2556301896"/>
              </p:ext>
            </p:extLst>
          </p:nvPr>
        </p:nvGraphicFramePr>
        <p:xfrm>
          <a:off x="1017037" y="1698171"/>
          <a:ext cx="10228137" cy="4546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050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54DEBFF-E699-464E-ACEE-1491351FAD75}"/>
              </a:ext>
            </a:extLst>
          </p:cNvPr>
          <p:cNvSpPr txBox="1"/>
          <p:nvPr/>
        </p:nvSpPr>
        <p:spPr>
          <a:xfrm>
            <a:off x="447869" y="1446245"/>
            <a:ext cx="11262049" cy="4261167"/>
          </a:xfrm>
          <a:prstGeom prst="rect">
            <a:avLst/>
          </a:prstGeom>
          <a:noFill/>
        </p:spPr>
        <p:txBody>
          <a:bodyPr wrap="square">
            <a:spAutoFit/>
          </a:bodyPr>
          <a:lstStyle/>
          <a:p>
            <a:pPr algn="ctr"/>
            <a:r>
              <a:rPr lang="en-US" sz="3200" dirty="0"/>
              <a:t>THE CHARTER OF FUNDAMENTAL RIGHTS</a:t>
            </a:r>
            <a:endParaRPr lang="sr-Latn-RS" sz="3200" dirty="0"/>
          </a:p>
          <a:p>
            <a:pPr algn="ctr"/>
            <a:endParaRPr lang="sr-Latn-RS" sz="3200" dirty="0"/>
          </a:p>
          <a:p>
            <a:pPr marL="342900" indent="-342900" algn="just">
              <a:lnSpc>
                <a:spcPct val="150000"/>
              </a:lnSpc>
              <a:buFont typeface="Wingdings" panose="05000000000000000000" pitchFamily="2" charset="2"/>
              <a:buChar char="Ø"/>
            </a:pPr>
            <a:r>
              <a:rPr lang="en-US" sz="2000" dirty="0"/>
              <a:t>The Charter of Fundamental Rights </a:t>
            </a:r>
            <a:r>
              <a:rPr lang="sr-Latn-RS" sz="2000" dirty="0"/>
              <a:t>provides </a:t>
            </a:r>
            <a:r>
              <a:rPr lang="en-US" sz="2000" dirty="0"/>
              <a:t>the basic </a:t>
            </a:r>
            <a:r>
              <a:rPr lang="sr-Latn-RS" sz="2000" dirty="0"/>
              <a:t>political, civil, economic and social </a:t>
            </a:r>
            <a:r>
              <a:rPr lang="en-US" sz="2000" dirty="0"/>
              <a:t>rights that must be respected both by the European Union and the Member States when implementing EU law. </a:t>
            </a:r>
            <a:endParaRPr lang="sr-Latn-RS" sz="2000" dirty="0"/>
          </a:p>
          <a:p>
            <a:pPr marL="342900" indent="-342900" algn="just">
              <a:lnSpc>
                <a:spcPct val="150000"/>
              </a:lnSpc>
              <a:buFont typeface="Wingdings" panose="05000000000000000000" pitchFamily="2" charset="2"/>
              <a:buChar char="Ø"/>
            </a:pPr>
            <a:r>
              <a:rPr lang="en-US" sz="2000" dirty="0"/>
              <a:t>It is a legally binding instrument that</a:t>
            </a:r>
            <a:r>
              <a:rPr lang="sr-Latn-RS" sz="2000" dirty="0"/>
              <a:t> </a:t>
            </a:r>
            <a:r>
              <a:rPr lang="en-US" sz="2000" dirty="0"/>
              <a:t>is accompanied by official explanations</a:t>
            </a:r>
            <a:endParaRPr lang="sr-Latn-RS" sz="2000" dirty="0"/>
          </a:p>
          <a:p>
            <a:pPr marL="342900" indent="-342900" algn="just">
              <a:lnSpc>
                <a:spcPct val="150000"/>
              </a:lnSpc>
              <a:buFont typeface="Wingdings" panose="05000000000000000000" pitchFamily="2" charset="2"/>
              <a:buChar char="Ø"/>
            </a:pPr>
            <a:r>
              <a:rPr lang="en-US" sz="2000" dirty="0"/>
              <a:t>The Charter of Fundamental Rights</a:t>
            </a:r>
            <a:r>
              <a:rPr lang="sr-Latn-RS" sz="2000" dirty="0"/>
              <a:t> </a:t>
            </a:r>
            <a:r>
              <a:rPr lang="en-US" sz="2000" dirty="0"/>
              <a:t>has 50 rights, which are divided under six titles</a:t>
            </a:r>
            <a:endParaRPr lang="sr-Latn-RS" sz="2000" dirty="0"/>
          </a:p>
          <a:p>
            <a:pPr marL="342900" indent="-342900" algn="just">
              <a:lnSpc>
                <a:spcPct val="150000"/>
              </a:lnSpc>
              <a:buFont typeface="Wingdings" panose="05000000000000000000" pitchFamily="2" charset="2"/>
              <a:buChar char="Ø"/>
            </a:pPr>
            <a:r>
              <a:rPr lang="en-US" sz="2000" dirty="0"/>
              <a:t> </a:t>
            </a:r>
            <a:r>
              <a:rPr lang="sr-Latn-RS" sz="2000" dirty="0"/>
              <a:t>T</a:t>
            </a:r>
            <a:r>
              <a:rPr lang="en-US" sz="2000" dirty="0"/>
              <a:t>he </a:t>
            </a:r>
            <a:r>
              <a:rPr lang="sr-Latn-RS" sz="2000" dirty="0"/>
              <a:t>last title (No.7) is reffering to</a:t>
            </a:r>
            <a:r>
              <a:rPr lang="en-US" sz="2000" dirty="0"/>
              <a:t> the scope of application of the Charter and the principles governing its interpretation</a:t>
            </a:r>
            <a:r>
              <a:rPr lang="sr-Latn-RS" sz="2000" dirty="0"/>
              <a:t>.</a:t>
            </a:r>
          </a:p>
          <a:p>
            <a:pPr marL="342900" indent="-342900" algn="just">
              <a:lnSpc>
                <a:spcPct val="150000"/>
              </a:lnSpc>
              <a:buFont typeface="Wingdings" panose="05000000000000000000" pitchFamily="2" charset="2"/>
              <a:buChar char="Ø"/>
            </a:pPr>
            <a:r>
              <a:rPr lang="sr-Latn-RS" sz="2000" dirty="0"/>
              <a:t>T</a:t>
            </a:r>
            <a:r>
              <a:rPr lang="en-US" sz="2000" dirty="0"/>
              <a:t>he Charter makes a clear distinction between rights and principles.</a:t>
            </a:r>
          </a:p>
        </p:txBody>
      </p:sp>
    </p:spTree>
    <p:extLst>
      <p:ext uri="{BB962C8B-B14F-4D97-AF65-F5344CB8AC3E}">
        <p14:creationId xmlns:p14="http://schemas.microsoft.com/office/powerpoint/2010/main" val="3184353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408921"/>
            <a:ext cx="11122089" cy="5001209"/>
          </a:xfrm>
        </p:spPr>
        <p:txBody>
          <a:bodyPr>
            <a:normAutofit/>
          </a:bodyPr>
          <a:lstStyle/>
          <a:p>
            <a:pPr algn="just">
              <a:lnSpc>
                <a:spcPct val="150000"/>
              </a:lnSpc>
            </a:pPr>
            <a:endParaRPr lang="sr-Latn-RS" dirty="0"/>
          </a:p>
          <a:p>
            <a:pPr algn="just">
              <a:lnSpc>
                <a:spcPct val="150000"/>
              </a:lnSpc>
            </a:pPr>
            <a:endParaRPr lang="sr-Latn-RS" dirty="0"/>
          </a:p>
          <a:p>
            <a:pPr algn="just">
              <a:lnSpc>
                <a:spcPct val="150000"/>
              </a:lnSpc>
            </a:pPr>
            <a:endParaRPr lang="en-US" dirty="0"/>
          </a:p>
        </p:txBody>
      </p:sp>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06"/>
            <a:ext cx="12367826" cy="6956903"/>
          </a:xfrm>
          <a:prstGeom prst="rect">
            <a:avLst/>
          </a:prstGeom>
          <a:solidFill>
            <a:schemeClr val="accent4">
              <a:lumMod val="60000"/>
              <a:lumOff val="40000"/>
            </a:schemeClr>
          </a:solidFill>
          <a:ln w="76200">
            <a:solidFill>
              <a:schemeClr val="accent1"/>
            </a:solidFill>
          </a:ln>
        </p:spPr>
      </p:pic>
      <p:graphicFrame>
        <p:nvGraphicFramePr>
          <p:cNvPr id="4" name="Diagram 3">
            <a:extLst>
              <a:ext uri="{FF2B5EF4-FFF2-40B4-BE49-F238E27FC236}">
                <a16:creationId xmlns:a16="http://schemas.microsoft.com/office/drawing/2014/main" id="{AB43A445-3EAD-4B1D-89CD-C7F2D54852BD}"/>
              </a:ext>
            </a:extLst>
          </p:cNvPr>
          <p:cNvGraphicFramePr/>
          <p:nvPr>
            <p:extLst>
              <p:ext uri="{D42A27DB-BD31-4B8C-83A1-F6EECF244321}">
                <p14:modId xmlns:p14="http://schemas.microsoft.com/office/powerpoint/2010/main" val="1167415856"/>
              </p:ext>
            </p:extLst>
          </p:nvPr>
        </p:nvGraphicFramePr>
        <p:xfrm>
          <a:off x="1166327" y="2519266"/>
          <a:ext cx="10021077" cy="3619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24DBEB3F-80DE-4FC8-818B-6251831ADC60}"/>
              </a:ext>
            </a:extLst>
          </p:cNvPr>
          <p:cNvSpPr txBox="1"/>
          <p:nvPr/>
        </p:nvSpPr>
        <p:spPr>
          <a:xfrm>
            <a:off x="3347509" y="1644871"/>
            <a:ext cx="6270170" cy="523220"/>
          </a:xfrm>
          <a:prstGeom prst="rect">
            <a:avLst/>
          </a:prstGeom>
          <a:noFill/>
        </p:spPr>
        <p:txBody>
          <a:bodyPr wrap="square">
            <a:spAutoFit/>
          </a:bodyPr>
          <a:lstStyle/>
          <a:p>
            <a:r>
              <a:rPr lang="en-US" sz="2800" dirty="0"/>
              <a:t>The substantive part of the Charter</a:t>
            </a:r>
          </a:p>
        </p:txBody>
      </p:sp>
    </p:spTree>
    <p:extLst>
      <p:ext uri="{BB962C8B-B14F-4D97-AF65-F5344CB8AC3E}">
        <p14:creationId xmlns:p14="http://schemas.microsoft.com/office/powerpoint/2010/main" val="3779677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517</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PowerPoint Presentation</vt:lpstr>
      <vt:lpstr>Human Rights in the EU Treaties, in the Charter of Fundamental Rights of the European Union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Marijana</dc:creator>
  <cp:lastModifiedBy>Marijana</cp:lastModifiedBy>
  <cp:revision>30</cp:revision>
  <dcterms:created xsi:type="dcterms:W3CDTF">2020-12-05T12:03:49Z</dcterms:created>
  <dcterms:modified xsi:type="dcterms:W3CDTF">2021-01-20T12:44:10Z</dcterms:modified>
</cp:coreProperties>
</file>